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4"/>
    <p:sldMasterId id="2147483671" r:id="rId5"/>
  </p:sldMasterIdLst>
  <p:notesMasterIdLst>
    <p:notesMasterId r:id="rId24"/>
  </p:notesMasterIdLst>
  <p:handoutMasterIdLst>
    <p:handoutMasterId r:id="rId25"/>
  </p:handoutMasterIdLst>
  <p:sldIdLst>
    <p:sldId id="531" r:id="rId6"/>
    <p:sldId id="533" r:id="rId7"/>
    <p:sldId id="581" r:id="rId8"/>
    <p:sldId id="620" r:id="rId9"/>
    <p:sldId id="556" r:id="rId10"/>
    <p:sldId id="557" r:id="rId11"/>
    <p:sldId id="585" r:id="rId12"/>
    <p:sldId id="590" r:id="rId13"/>
    <p:sldId id="491" r:id="rId14"/>
    <p:sldId id="587" r:id="rId15"/>
    <p:sldId id="589" r:id="rId16"/>
    <p:sldId id="503" r:id="rId17"/>
    <p:sldId id="586" r:id="rId18"/>
    <p:sldId id="615" r:id="rId19"/>
    <p:sldId id="608" r:id="rId20"/>
    <p:sldId id="616" r:id="rId21"/>
    <p:sldId id="618" r:id="rId22"/>
    <p:sldId id="617" r:id="rId23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47476B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47476B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47476B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47476B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47476B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rgbClr val="47476B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rgbClr val="47476B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rgbClr val="47476B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rgbClr val="47476B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70">
          <p15:clr>
            <a:srgbClr val="A4A3A4"/>
          </p15:clr>
        </p15:guide>
        <p15:guide id="2" orient="horz" pos="3063">
          <p15:clr>
            <a:srgbClr val="A4A3A4"/>
          </p15:clr>
        </p15:guide>
        <p15:guide id="3" pos="770">
          <p15:clr>
            <a:srgbClr val="A4A3A4"/>
          </p15:clr>
        </p15:guide>
        <p15:guide id="4" pos="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0"/>
    <a:srgbClr val="21488F"/>
    <a:srgbClr val="DDDDDD"/>
    <a:srgbClr val="9CADB0"/>
    <a:srgbClr val="0568AB"/>
    <a:srgbClr val="0052A4"/>
    <a:srgbClr val="DAE0E0"/>
    <a:srgbClr val="0B6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9" autoAdjust="0"/>
    <p:restoredTop sz="94622" autoAdjust="0"/>
  </p:normalViewPr>
  <p:slideViewPr>
    <p:cSldViewPr snapToGrid="0" showGuides="1">
      <p:cViewPr varScale="1">
        <p:scale>
          <a:sx n="112" d="100"/>
          <a:sy n="112" d="100"/>
        </p:scale>
        <p:origin x="762" y="78"/>
      </p:cViewPr>
      <p:guideLst>
        <p:guide orient="horz" pos="1370"/>
        <p:guide orient="horz" pos="3063"/>
        <p:guide pos="770"/>
        <p:guide pos="465"/>
      </p:guideLst>
    </p:cSldViewPr>
  </p:slideViewPr>
  <p:outlineViewPr>
    <p:cViewPr>
      <p:scale>
        <a:sx n="33" d="100"/>
        <a:sy n="33" d="100"/>
      </p:scale>
      <p:origin x="0" y="95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2488"/>
    </p:cViewPr>
  </p:sorterViewPr>
  <p:notesViewPr>
    <p:cSldViewPr snapToGrid="0" showGuides="1">
      <p:cViewPr varScale="1">
        <p:scale>
          <a:sx n="72" d="100"/>
          <a:sy n="72" d="100"/>
        </p:scale>
        <p:origin x="-3864" y="-11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2AE00-A607-4D42-9B88-E3C144B8EE0C}" type="doc">
      <dgm:prSet loTypeId="urn:microsoft.com/office/officeart/2005/8/layout/matrix1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4D5EA27-6449-524E-8284-1A9F3CE772AC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6000" b="1" dirty="0">
              <a:latin typeface="Calibri" panose="020F0502020204030204" pitchFamily="34" charset="0"/>
            </a:rPr>
            <a:t>EXIT</a:t>
          </a:r>
        </a:p>
      </dgm:t>
    </dgm:pt>
    <dgm:pt modelId="{03F28DE6-65E9-1845-A8FF-045E033DEE5C}" type="parTrans" cxnId="{BE6A30F6-AEAB-1241-99AD-3136557C3499}">
      <dgm:prSet/>
      <dgm:spPr/>
      <dgm:t>
        <a:bodyPr/>
        <a:lstStyle/>
        <a:p>
          <a:endParaRPr lang="en-US"/>
        </a:p>
      </dgm:t>
    </dgm:pt>
    <dgm:pt modelId="{D419B84F-468C-2142-BDB2-76D932BA6B23}" type="sibTrans" cxnId="{BE6A30F6-AEAB-1241-99AD-3136557C3499}">
      <dgm:prSet/>
      <dgm:spPr/>
      <dgm:t>
        <a:bodyPr/>
        <a:lstStyle/>
        <a:p>
          <a:endParaRPr lang="en-US"/>
        </a:p>
      </dgm:t>
    </dgm:pt>
    <dgm:pt modelId="{44E4E132-215E-8D42-9CA8-6E89D6910752}">
      <dgm:prSet phldrT="[Text]"/>
      <dgm:spPr/>
      <dgm:t>
        <a:bodyPr/>
        <a:lstStyle/>
        <a:p>
          <a:r>
            <a:rPr lang="en-US" b="1" dirty="0" err="1">
              <a:latin typeface="Calibri" panose="020F0502020204030204" pitchFamily="34" charset="0"/>
            </a:rPr>
            <a:t>Beratung</a:t>
          </a:r>
          <a:endParaRPr lang="en-US" b="1" dirty="0">
            <a:latin typeface="Calibri" panose="020F0502020204030204" pitchFamily="34" charset="0"/>
          </a:endParaRPr>
        </a:p>
        <a:p>
          <a:r>
            <a:rPr lang="en-US" dirty="0">
              <a:latin typeface="Calibri" panose="020F0502020204030204" pitchFamily="34" charset="0"/>
            </a:rPr>
            <a:t>(</a:t>
          </a:r>
          <a:r>
            <a:rPr lang="en-US" dirty="0" err="1">
              <a:latin typeface="Calibri" panose="020F0502020204030204" pitchFamily="34" charset="0"/>
            </a:rPr>
            <a:t>Suizidprävention</a:t>
          </a:r>
          <a:r>
            <a:rPr lang="en-US" dirty="0">
              <a:latin typeface="Calibri" panose="020F0502020204030204" pitchFamily="34" charset="0"/>
            </a:rPr>
            <a:t>)</a:t>
          </a:r>
        </a:p>
      </dgm:t>
    </dgm:pt>
    <dgm:pt modelId="{A24B0AD2-48B6-2B4B-BF36-447FAEF441F3}" type="parTrans" cxnId="{C193BCF8-EA28-814B-ACB8-BA04E088086D}">
      <dgm:prSet/>
      <dgm:spPr/>
      <dgm:t>
        <a:bodyPr/>
        <a:lstStyle/>
        <a:p>
          <a:endParaRPr lang="en-US"/>
        </a:p>
      </dgm:t>
    </dgm:pt>
    <dgm:pt modelId="{89D78035-7D87-7348-BCD3-C129BF1DFC10}" type="sibTrans" cxnId="{C193BCF8-EA28-814B-ACB8-BA04E088086D}">
      <dgm:prSet/>
      <dgm:spPr/>
      <dgm:t>
        <a:bodyPr/>
        <a:lstStyle/>
        <a:p>
          <a:endParaRPr lang="en-US"/>
        </a:p>
      </dgm:t>
    </dgm:pt>
    <dgm:pt modelId="{A8AD0D3E-97D1-1443-8AA6-CD02BA43C6BD}">
      <dgm:prSet phldrT="[Text]"/>
      <dgm:spPr/>
      <dgm:t>
        <a:bodyPr/>
        <a:lstStyle/>
        <a:p>
          <a:r>
            <a:rPr lang="en-US" b="1" dirty="0" err="1">
              <a:latin typeface="Calibri" panose="020F0502020204030204" pitchFamily="34" charset="0"/>
            </a:rPr>
            <a:t>Förderung</a:t>
          </a:r>
          <a:r>
            <a:rPr lang="en-US" b="1" dirty="0">
              <a:latin typeface="Calibri" panose="020F0502020204030204" pitchFamily="34" charset="0"/>
            </a:rPr>
            <a:t> Palliative Care</a:t>
          </a:r>
        </a:p>
        <a:p>
          <a:r>
            <a:rPr lang="en-US" dirty="0">
              <a:latin typeface="Calibri" panose="020F0502020204030204" pitchFamily="34" charset="0"/>
            </a:rPr>
            <a:t>(</a:t>
          </a:r>
          <a:r>
            <a:rPr lang="en-US" dirty="0" err="1">
              <a:latin typeface="Calibri" panose="020F0502020204030204" pitchFamily="34" charset="0"/>
            </a:rPr>
            <a:t>Stiftung</a:t>
          </a:r>
          <a:r>
            <a:rPr lang="en-US" dirty="0">
              <a:latin typeface="Calibri" panose="020F0502020204030204" pitchFamily="34" charset="0"/>
            </a:rPr>
            <a:t> </a:t>
          </a:r>
          <a:r>
            <a:rPr lang="en-US" dirty="0" err="1">
              <a:latin typeface="Calibri" panose="020F0502020204030204" pitchFamily="34" charset="0"/>
            </a:rPr>
            <a:t>palliacura</a:t>
          </a:r>
          <a:r>
            <a:rPr lang="en-US" dirty="0">
              <a:latin typeface="Calibri" panose="020F0502020204030204" pitchFamily="34" charset="0"/>
            </a:rPr>
            <a:t>)</a:t>
          </a:r>
        </a:p>
      </dgm:t>
    </dgm:pt>
    <dgm:pt modelId="{1F5069EC-D1D8-F448-930D-67F9C6C822BF}" type="parTrans" cxnId="{4203DDB4-637A-E34D-9ECD-CB31F59C53D4}">
      <dgm:prSet/>
      <dgm:spPr/>
      <dgm:t>
        <a:bodyPr/>
        <a:lstStyle/>
        <a:p>
          <a:endParaRPr lang="en-US"/>
        </a:p>
      </dgm:t>
    </dgm:pt>
    <dgm:pt modelId="{32C2A662-A77D-1A44-8F29-717C21447A2C}" type="sibTrans" cxnId="{4203DDB4-637A-E34D-9ECD-CB31F59C53D4}">
      <dgm:prSet/>
      <dgm:spPr/>
      <dgm:t>
        <a:bodyPr/>
        <a:lstStyle/>
        <a:p>
          <a:endParaRPr lang="en-US"/>
        </a:p>
      </dgm:t>
    </dgm:pt>
    <dgm:pt modelId="{FE4F35AF-C9DD-4649-A3F3-D1E2C010D42B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dirty="0">
              <a:latin typeface="Calibri" panose="020F0502020204030204" pitchFamily="34" charset="0"/>
            </a:rPr>
            <a:t>Freitodbegleitung (FTB) </a:t>
          </a:r>
        </a:p>
        <a:p>
          <a:r>
            <a:rPr lang="en-US" dirty="0">
              <a:latin typeface="Calibri" panose="020F0502020204030204" pitchFamily="34" charset="0"/>
            </a:rPr>
            <a:t>(</a:t>
          </a:r>
          <a:r>
            <a:rPr lang="en-US" dirty="0" err="1">
              <a:latin typeface="Calibri" panose="020F0502020204030204" pitchFamily="34" charset="0"/>
            </a:rPr>
            <a:t>Suizidhilfe</a:t>
          </a:r>
          <a:r>
            <a:rPr lang="en-US" dirty="0">
              <a:latin typeface="Calibri" panose="020F0502020204030204" pitchFamily="34" charset="0"/>
            </a:rPr>
            <a:t>)</a:t>
          </a:r>
        </a:p>
      </dgm:t>
    </dgm:pt>
    <dgm:pt modelId="{668B2BF1-6B62-1040-93A8-B31FA7584EBA}" type="sibTrans" cxnId="{B8F56D6F-3D87-8143-A92C-ED9A15ECA2F2}">
      <dgm:prSet/>
      <dgm:spPr/>
      <dgm:t>
        <a:bodyPr/>
        <a:lstStyle/>
        <a:p>
          <a:endParaRPr lang="en-US"/>
        </a:p>
      </dgm:t>
    </dgm:pt>
    <dgm:pt modelId="{A5E184CD-FC36-514F-969E-A75689B680B1}" type="parTrans" cxnId="{B8F56D6F-3D87-8143-A92C-ED9A15ECA2F2}">
      <dgm:prSet/>
      <dgm:spPr/>
      <dgm:t>
        <a:bodyPr/>
        <a:lstStyle/>
        <a:p>
          <a:endParaRPr lang="en-US"/>
        </a:p>
      </dgm:t>
    </dgm:pt>
    <dgm:pt modelId="{C4163741-482B-A347-B78C-8E731CA7E088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b="1" dirty="0" err="1">
              <a:latin typeface="Calibri" panose="020F0502020204030204" pitchFamily="34" charset="0"/>
            </a:rPr>
            <a:t>Patientenverfügung</a:t>
          </a:r>
          <a:endParaRPr lang="en-US" b="1" dirty="0">
            <a:latin typeface="Calibri" panose="020F0502020204030204" pitchFamily="34" charset="0"/>
          </a:endParaRPr>
        </a:p>
        <a:p>
          <a:r>
            <a:rPr lang="en-US" dirty="0">
              <a:latin typeface="Calibri" panose="020F0502020204030204" pitchFamily="34" charset="0"/>
            </a:rPr>
            <a:t>(passive / </a:t>
          </a:r>
          <a:r>
            <a:rPr lang="en-US" dirty="0" err="1">
              <a:latin typeface="Calibri" panose="020F0502020204030204" pitchFamily="34" charset="0"/>
            </a:rPr>
            <a:t>indirekt</a:t>
          </a:r>
          <a:r>
            <a:rPr lang="en-US" dirty="0">
              <a:latin typeface="Calibri" panose="020F0502020204030204" pitchFamily="34" charset="0"/>
            </a:rPr>
            <a:t> </a:t>
          </a:r>
          <a:r>
            <a:rPr lang="en-US" dirty="0" err="1">
              <a:latin typeface="Calibri" panose="020F0502020204030204" pitchFamily="34" charset="0"/>
            </a:rPr>
            <a:t>aktive</a:t>
          </a:r>
          <a:r>
            <a:rPr lang="en-US" dirty="0">
              <a:latin typeface="Calibri" panose="020F0502020204030204" pitchFamily="34" charset="0"/>
            </a:rPr>
            <a:t> </a:t>
          </a:r>
          <a:r>
            <a:rPr lang="en-US" dirty="0" err="1">
              <a:latin typeface="Calibri" panose="020F0502020204030204" pitchFamily="34" charset="0"/>
            </a:rPr>
            <a:t>Sterbehilfe</a:t>
          </a:r>
          <a:r>
            <a:rPr lang="en-US" dirty="0">
              <a:latin typeface="Calibri" panose="020F0502020204030204" pitchFamily="34" charset="0"/>
            </a:rPr>
            <a:t>)</a:t>
          </a:r>
        </a:p>
      </dgm:t>
    </dgm:pt>
    <dgm:pt modelId="{A9D5C5BF-33A7-1A4D-A9F9-961E02914C0F}" type="sibTrans" cxnId="{323D0C67-5E75-534B-BF40-E149884BEF10}">
      <dgm:prSet/>
      <dgm:spPr/>
      <dgm:t>
        <a:bodyPr/>
        <a:lstStyle/>
        <a:p>
          <a:endParaRPr lang="en-US"/>
        </a:p>
      </dgm:t>
    </dgm:pt>
    <dgm:pt modelId="{D910AF21-5371-6D4D-99E0-8241161BAB57}" type="parTrans" cxnId="{323D0C67-5E75-534B-BF40-E149884BEF10}">
      <dgm:prSet/>
      <dgm:spPr/>
      <dgm:t>
        <a:bodyPr/>
        <a:lstStyle/>
        <a:p>
          <a:endParaRPr lang="en-US"/>
        </a:p>
      </dgm:t>
    </dgm:pt>
    <dgm:pt modelId="{668075FA-14C7-974E-B5AC-ABBD42F237A7}" type="pres">
      <dgm:prSet presAssocID="{9732AE00-A607-4D42-9B88-E3C144B8EE0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FF6A255-4F2A-8C4B-B19F-CEEDD5FCF6AE}" type="pres">
      <dgm:prSet presAssocID="{9732AE00-A607-4D42-9B88-E3C144B8EE0C}" presName="matrix" presStyleCnt="0"/>
      <dgm:spPr/>
    </dgm:pt>
    <dgm:pt modelId="{F26EB75F-B307-254A-9281-6782EB879112}" type="pres">
      <dgm:prSet presAssocID="{9732AE00-A607-4D42-9B88-E3C144B8EE0C}" presName="tile1" presStyleLbl="node1" presStyleIdx="0" presStyleCnt="4" custLinFactNeighborX="99996"/>
      <dgm:spPr/>
    </dgm:pt>
    <dgm:pt modelId="{E56A5B6C-94A5-6F43-921C-8443A8C2F467}" type="pres">
      <dgm:prSet presAssocID="{9732AE00-A607-4D42-9B88-E3C144B8EE0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FB0CDAA-C303-E243-A41F-AF21256E2537}" type="pres">
      <dgm:prSet presAssocID="{9732AE00-A607-4D42-9B88-E3C144B8EE0C}" presName="tile2" presStyleLbl="node1" presStyleIdx="1" presStyleCnt="4" custScaleX="100632" custLinFactNeighborX="-99531" custLinFactNeighborY="-215"/>
      <dgm:spPr/>
    </dgm:pt>
    <dgm:pt modelId="{E1A83D77-3EF2-5041-A0B4-8DC2EC4A3D3F}" type="pres">
      <dgm:prSet presAssocID="{9732AE00-A607-4D42-9B88-E3C144B8EE0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D53F531-7576-F449-A040-077227561746}" type="pres">
      <dgm:prSet presAssocID="{9732AE00-A607-4D42-9B88-E3C144B8EE0C}" presName="tile3" presStyleLbl="node1" presStyleIdx="2" presStyleCnt="4" custLinFactX="38436" custLinFactNeighborX="100000" custLinFactNeighborY="6730"/>
      <dgm:spPr/>
    </dgm:pt>
    <dgm:pt modelId="{B8D506E1-11A2-614D-BF50-628CE94DC18C}" type="pres">
      <dgm:prSet presAssocID="{9732AE00-A607-4D42-9B88-E3C144B8EE0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701DC97-2185-B54C-985B-C071922481D3}" type="pres">
      <dgm:prSet presAssocID="{9732AE00-A607-4D42-9B88-E3C144B8EE0C}" presName="tile4" presStyleLbl="node1" presStyleIdx="3" presStyleCnt="4" custLinFactX="0" custLinFactNeighborX="-100000" custLinFactNeighborY="0"/>
      <dgm:spPr/>
    </dgm:pt>
    <dgm:pt modelId="{929A103A-7156-C241-81DD-395A85CAA94C}" type="pres">
      <dgm:prSet presAssocID="{9732AE00-A607-4D42-9B88-E3C144B8EE0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14E4088-DDDF-5146-907A-4249329E7970}" type="pres">
      <dgm:prSet presAssocID="{9732AE00-A607-4D42-9B88-E3C144B8EE0C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FA46BC26-BD22-CF4E-9BFA-1F58A67678AD}" type="presOf" srcId="{A8AD0D3E-97D1-1443-8AA6-CD02BA43C6BD}" destId="{929A103A-7156-C241-81DD-395A85CAA94C}" srcOrd="1" destOrd="0" presId="urn:microsoft.com/office/officeart/2005/8/layout/matrix1"/>
    <dgm:cxn modelId="{50E2422C-76AF-FC40-BE5A-D2062E72F8FE}" type="presOf" srcId="{C4163741-482B-A347-B78C-8E731CA7E088}" destId="{E56A5B6C-94A5-6F43-921C-8443A8C2F467}" srcOrd="1" destOrd="0" presId="urn:microsoft.com/office/officeart/2005/8/layout/matrix1"/>
    <dgm:cxn modelId="{67E96560-F384-774E-968D-D7B598BE3EE1}" type="presOf" srcId="{44E4E132-215E-8D42-9CA8-6E89D6910752}" destId="{FD53F531-7576-F449-A040-077227561746}" srcOrd="0" destOrd="0" presId="urn:microsoft.com/office/officeart/2005/8/layout/matrix1"/>
    <dgm:cxn modelId="{323D0C67-5E75-534B-BF40-E149884BEF10}" srcId="{E4D5EA27-6449-524E-8284-1A9F3CE772AC}" destId="{C4163741-482B-A347-B78C-8E731CA7E088}" srcOrd="0" destOrd="0" parTransId="{D910AF21-5371-6D4D-99E0-8241161BAB57}" sibTransId="{A9D5C5BF-33A7-1A4D-A9F9-961E02914C0F}"/>
    <dgm:cxn modelId="{1A3E8E6E-7412-4B42-8C42-0555B2CDBAB9}" type="presOf" srcId="{44E4E132-215E-8D42-9CA8-6E89D6910752}" destId="{B8D506E1-11A2-614D-BF50-628CE94DC18C}" srcOrd="1" destOrd="0" presId="urn:microsoft.com/office/officeart/2005/8/layout/matrix1"/>
    <dgm:cxn modelId="{B8F56D6F-3D87-8143-A92C-ED9A15ECA2F2}" srcId="{E4D5EA27-6449-524E-8284-1A9F3CE772AC}" destId="{FE4F35AF-C9DD-4649-A3F3-D1E2C010D42B}" srcOrd="1" destOrd="0" parTransId="{A5E184CD-FC36-514F-969E-A75689B680B1}" sibTransId="{668B2BF1-6B62-1040-93A8-B31FA7584EBA}"/>
    <dgm:cxn modelId="{A7CCB87C-1223-E141-BA23-FBAEC6124ADF}" type="presOf" srcId="{C4163741-482B-A347-B78C-8E731CA7E088}" destId="{F26EB75F-B307-254A-9281-6782EB879112}" srcOrd="0" destOrd="0" presId="urn:microsoft.com/office/officeart/2005/8/layout/matrix1"/>
    <dgm:cxn modelId="{4203DDB4-637A-E34D-9ECD-CB31F59C53D4}" srcId="{E4D5EA27-6449-524E-8284-1A9F3CE772AC}" destId="{A8AD0D3E-97D1-1443-8AA6-CD02BA43C6BD}" srcOrd="3" destOrd="0" parTransId="{1F5069EC-D1D8-F448-930D-67F9C6C822BF}" sibTransId="{32C2A662-A77D-1A44-8F29-717C21447A2C}"/>
    <dgm:cxn modelId="{4DDB85B7-7CFC-0842-995F-EC78BC14C057}" type="presOf" srcId="{9732AE00-A607-4D42-9B88-E3C144B8EE0C}" destId="{668075FA-14C7-974E-B5AC-ABBD42F237A7}" srcOrd="0" destOrd="0" presId="urn:microsoft.com/office/officeart/2005/8/layout/matrix1"/>
    <dgm:cxn modelId="{A33F0BB9-D6BD-6D42-B1A1-84CFA6AC49B0}" type="presOf" srcId="{A8AD0D3E-97D1-1443-8AA6-CD02BA43C6BD}" destId="{B701DC97-2185-B54C-985B-C071922481D3}" srcOrd="0" destOrd="0" presId="urn:microsoft.com/office/officeart/2005/8/layout/matrix1"/>
    <dgm:cxn modelId="{3B2B83B9-0DAF-B440-B59D-82C429509376}" type="presOf" srcId="{FE4F35AF-C9DD-4649-A3F3-D1E2C010D42B}" destId="{E1A83D77-3EF2-5041-A0B4-8DC2EC4A3D3F}" srcOrd="1" destOrd="0" presId="urn:microsoft.com/office/officeart/2005/8/layout/matrix1"/>
    <dgm:cxn modelId="{82B82DE6-C3B7-184D-A4FF-FAC797549FEB}" type="presOf" srcId="{E4D5EA27-6449-524E-8284-1A9F3CE772AC}" destId="{014E4088-DDDF-5146-907A-4249329E7970}" srcOrd="0" destOrd="0" presId="urn:microsoft.com/office/officeart/2005/8/layout/matrix1"/>
    <dgm:cxn modelId="{BE6A30F6-AEAB-1241-99AD-3136557C3499}" srcId="{9732AE00-A607-4D42-9B88-E3C144B8EE0C}" destId="{E4D5EA27-6449-524E-8284-1A9F3CE772AC}" srcOrd="0" destOrd="0" parTransId="{03F28DE6-65E9-1845-A8FF-045E033DEE5C}" sibTransId="{D419B84F-468C-2142-BDB2-76D932BA6B23}"/>
    <dgm:cxn modelId="{C193BCF8-EA28-814B-ACB8-BA04E088086D}" srcId="{E4D5EA27-6449-524E-8284-1A9F3CE772AC}" destId="{44E4E132-215E-8D42-9CA8-6E89D6910752}" srcOrd="2" destOrd="0" parTransId="{A24B0AD2-48B6-2B4B-BF36-447FAEF441F3}" sibTransId="{89D78035-7D87-7348-BCD3-C129BF1DFC10}"/>
    <dgm:cxn modelId="{F9ADE3FD-F767-6A47-90D3-C80A86EF8987}" type="presOf" srcId="{FE4F35AF-C9DD-4649-A3F3-D1E2C010D42B}" destId="{5FB0CDAA-C303-E243-A41F-AF21256E2537}" srcOrd="0" destOrd="0" presId="urn:microsoft.com/office/officeart/2005/8/layout/matrix1"/>
    <dgm:cxn modelId="{C7C3EF17-1E64-CA48-9564-44026F878891}" type="presParOf" srcId="{668075FA-14C7-974E-B5AC-ABBD42F237A7}" destId="{2FF6A255-4F2A-8C4B-B19F-CEEDD5FCF6AE}" srcOrd="0" destOrd="0" presId="urn:microsoft.com/office/officeart/2005/8/layout/matrix1"/>
    <dgm:cxn modelId="{50C85839-529D-5B44-ADA5-AA8D9F4CC465}" type="presParOf" srcId="{2FF6A255-4F2A-8C4B-B19F-CEEDD5FCF6AE}" destId="{F26EB75F-B307-254A-9281-6782EB879112}" srcOrd="0" destOrd="0" presId="urn:microsoft.com/office/officeart/2005/8/layout/matrix1"/>
    <dgm:cxn modelId="{DF6B6A14-DC2D-C64D-93D2-E9B131AB1BEA}" type="presParOf" srcId="{2FF6A255-4F2A-8C4B-B19F-CEEDD5FCF6AE}" destId="{E56A5B6C-94A5-6F43-921C-8443A8C2F467}" srcOrd="1" destOrd="0" presId="urn:microsoft.com/office/officeart/2005/8/layout/matrix1"/>
    <dgm:cxn modelId="{E72D240F-6B84-6E4E-9757-28530C40C7A4}" type="presParOf" srcId="{2FF6A255-4F2A-8C4B-B19F-CEEDD5FCF6AE}" destId="{5FB0CDAA-C303-E243-A41F-AF21256E2537}" srcOrd="2" destOrd="0" presId="urn:microsoft.com/office/officeart/2005/8/layout/matrix1"/>
    <dgm:cxn modelId="{33B088EA-0EF4-F24D-B834-067ADA196F86}" type="presParOf" srcId="{2FF6A255-4F2A-8C4B-B19F-CEEDD5FCF6AE}" destId="{E1A83D77-3EF2-5041-A0B4-8DC2EC4A3D3F}" srcOrd="3" destOrd="0" presId="urn:microsoft.com/office/officeart/2005/8/layout/matrix1"/>
    <dgm:cxn modelId="{E74EB851-A9BD-B646-BC03-F213F36F1A70}" type="presParOf" srcId="{2FF6A255-4F2A-8C4B-B19F-CEEDD5FCF6AE}" destId="{FD53F531-7576-F449-A040-077227561746}" srcOrd="4" destOrd="0" presId="urn:microsoft.com/office/officeart/2005/8/layout/matrix1"/>
    <dgm:cxn modelId="{B780AA07-8461-C740-92CC-E6DC81C734CE}" type="presParOf" srcId="{2FF6A255-4F2A-8C4B-B19F-CEEDD5FCF6AE}" destId="{B8D506E1-11A2-614D-BF50-628CE94DC18C}" srcOrd="5" destOrd="0" presId="urn:microsoft.com/office/officeart/2005/8/layout/matrix1"/>
    <dgm:cxn modelId="{83A9FB9B-2AEE-4E46-9A56-4F7459000E69}" type="presParOf" srcId="{2FF6A255-4F2A-8C4B-B19F-CEEDD5FCF6AE}" destId="{B701DC97-2185-B54C-985B-C071922481D3}" srcOrd="6" destOrd="0" presId="urn:microsoft.com/office/officeart/2005/8/layout/matrix1"/>
    <dgm:cxn modelId="{DC08B8A4-FF32-A841-BA7D-83F848A43C23}" type="presParOf" srcId="{2FF6A255-4F2A-8C4B-B19F-CEEDD5FCF6AE}" destId="{929A103A-7156-C241-81DD-395A85CAA94C}" srcOrd="7" destOrd="0" presId="urn:microsoft.com/office/officeart/2005/8/layout/matrix1"/>
    <dgm:cxn modelId="{70B98C06-7D88-644E-ADD1-3E9A248FC485}" type="presParOf" srcId="{668075FA-14C7-974E-B5AC-ABBD42F237A7}" destId="{014E4088-DDDF-5146-907A-4249329E797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D2E83C-00E4-462C-9534-0997B366A856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26528CE-B79D-4B88-973A-50BA5E3F52C2}">
      <dgm:prSet phldrT="[Text]"/>
      <dgm:spPr/>
      <dgm:t>
        <a:bodyPr/>
        <a:lstStyle/>
        <a:p>
          <a:r>
            <a:rPr lang="de-CH" dirty="0"/>
            <a:t>Beratung</a:t>
          </a:r>
          <a:endParaRPr lang="de-DE" dirty="0"/>
        </a:p>
      </dgm:t>
    </dgm:pt>
    <dgm:pt modelId="{E54C0B47-0721-4238-8F46-6595A19E9EB4}" type="parTrans" cxnId="{9779C8AD-D2B5-4DA4-BFD2-8E06649A50DA}">
      <dgm:prSet/>
      <dgm:spPr/>
      <dgm:t>
        <a:bodyPr/>
        <a:lstStyle/>
        <a:p>
          <a:endParaRPr lang="de-DE"/>
        </a:p>
      </dgm:t>
    </dgm:pt>
    <dgm:pt modelId="{D4002366-B5E7-4394-AAD6-2965D77A40FE}" type="sibTrans" cxnId="{9779C8AD-D2B5-4DA4-BFD2-8E06649A50DA}">
      <dgm:prSet/>
      <dgm:spPr/>
      <dgm:t>
        <a:bodyPr/>
        <a:lstStyle/>
        <a:p>
          <a:endParaRPr lang="de-DE"/>
        </a:p>
      </dgm:t>
    </dgm:pt>
    <dgm:pt modelId="{5FFD3EE5-452B-4A94-9303-0E4B7DEC9C3A}">
      <dgm:prSet phldrT="[Text]"/>
      <dgm:spPr/>
      <dgm:t>
        <a:bodyPr/>
        <a:lstStyle/>
        <a:p>
          <a:r>
            <a:rPr lang="de-CH" dirty="0"/>
            <a:t>Empathie</a:t>
          </a:r>
          <a:endParaRPr lang="de-DE" dirty="0"/>
        </a:p>
      </dgm:t>
    </dgm:pt>
    <dgm:pt modelId="{8F815DFA-FD9F-4CCA-9044-3D914161101B}" type="parTrans" cxnId="{367176F6-8821-4FFD-8FD7-809477D4F524}">
      <dgm:prSet/>
      <dgm:spPr/>
      <dgm:t>
        <a:bodyPr/>
        <a:lstStyle/>
        <a:p>
          <a:endParaRPr lang="de-DE"/>
        </a:p>
      </dgm:t>
    </dgm:pt>
    <dgm:pt modelId="{8EE513FD-D44D-48A4-980D-5BBD2AD13CE0}" type="sibTrans" cxnId="{367176F6-8821-4FFD-8FD7-809477D4F524}">
      <dgm:prSet/>
      <dgm:spPr/>
      <dgm:t>
        <a:bodyPr/>
        <a:lstStyle/>
        <a:p>
          <a:endParaRPr lang="de-DE"/>
        </a:p>
      </dgm:t>
    </dgm:pt>
    <dgm:pt modelId="{16011385-1A0C-4037-B9C8-617735F436C2}">
      <dgm:prSet phldrT="[Text]"/>
      <dgm:spPr/>
      <dgm:t>
        <a:bodyPr/>
        <a:lstStyle/>
        <a:p>
          <a:r>
            <a:rPr lang="de-CH" dirty="0"/>
            <a:t>Begleitung</a:t>
          </a:r>
          <a:endParaRPr lang="de-DE" dirty="0"/>
        </a:p>
      </dgm:t>
    </dgm:pt>
    <dgm:pt modelId="{1604DE59-D045-4C40-8917-A443DF7B71E1}" type="parTrans" cxnId="{6E3C493C-CACE-4090-9FC2-9251C27A12AA}">
      <dgm:prSet/>
      <dgm:spPr/>
      <dgm:t>
        <a:bodyPr/>
        <a:lstStyle/>
        <a:p>
          <a:endParaRPr lang="de-DE"/>
        </a:p>
      </dgm:t>
    </dgm:pt>
    <dgm:pt modelId="{40A141E8-9953-4BA1-9A53-C1122D93AC7B}" type="sibTrans" cxnId="{6E3C493C-CACE-4090-9FC2-9251C27A12AA}">
      <dgm:prSet/>
      <dgm:spPr/>
      <dgm:t>
        <a:bodyPr/>
        <a:lstStyle/>
        <a:p>
          <a:endParaRPr lang="de-DE"/>
        </a:p>
      </dgm:t>
    </dgm:pt>
    <dgm:pt modelId="{8CA5798B-82EB-49EE-94C4-E5F80DF0136E}">
      <dgm:prSet phldrT="[Text]" custT="1"/>
      <dgm:spPr/>
      <dgm:t>
        <a:bodyPr/>
        <a:lstStyle/>
        <a:p>
          <a:r>
            <a:rPr lang="de-CH" sz="2400" b="1" dirty="0">
              <a:highlight>
                <a:srgbClr val="FFFF00"/>
              </a:highlight>
            </a:rPr>
            <a:t>Ergebnisoffene Beratung: </a:t>
          </a:r>
        </a:p>
        <a:p>
          <a:r>
            <a:rPr lang="de-CH" sz="2400" dirty="0"/>
            <a:t>Klarheit ist das Ziel, nicht der assistierte Suizid!  Oft beruhigt das Wissen, dass ein Notausgang bereit steht so stark, dass ein längeres Weiterleben möglich wird.</a:t>
          </a:r>
          <a:endParaRPr lang="de-DE" sz="2400" dirty="0"/>
        </a:p>
      </dgm:t>
    </dgm:pt>
    <dgm:pt modelId="{DE9A9324-C3EF-4A51-9D3F-E858A5423DA7}" type="parTrans" cxnId="{12273BB9-FD79-421F-BC6E-427517824D4A}">
      <dgm:prSet/>
      <dgm:spPr/>
      <dgm:t>
        <a:bodyPr/>
        <a:lstStyle/>
        <a:p>
          <a:endParaRPr lang="de-DE"/>
        </a:p>
      </dgm:t>
    </dgm:pt>
    <dgm:pt modelId="{E2B0BADD-AC66-476D-9709-6710B583F204}" type="sibTrans" cxnId="{12273BB9-FD79-421F-BC6E-427517824D4A}">
      <dgm:prSet/>
      <dgm:spPr/>
      <dgm:t>
        <a:bodyPr/>
        <a:lstStyle/>
        <a:p>
          <a:endParaRPr lang="de-DE"/>
        </a:p>
      </dgm:t>
    </dgm:pt>
    <dgm:pt modelId="{4AD1CCCF-47FD-468A-9F7F-0FB88F94F9DE}" type="pres">
      <dgm:prSet presAssocID="{F5D2E83C-00E4-462C-9534-0997B366A856}" presName="Name0" presStyleCnt="0">
        <dgm:presLayoutVars>
          <dgm:chMax val="4"/>
          <dgm:resizeHandles val="exact"/>
        </dgm:presLayoutVars>
      </dgm:prSet>
      <dgm:spPr/>
    </dgm:pt>
    <dgm:pt modelId="{84DD615C-FB92-42F3-9DA4-B283EFCEBE4A}" type="pres">
      <dgm:prSet presAssocID="{F5D2E83C-00E4-462C-9534-0997B366A856}" presName="ellipse" presStyleLbl="trBgShp" presStyleIdx="0" presStyleCnt="1"/>
      <dgm:spPr/>
    </dgm:pt>
    <dgm:pt modelId="{BE3FA697-9138-436F-BA78-4773E096A90D}" type="pres">
      <dgm:prSet presAssocID="{F5D2E83C-00E4-462C-9534-0997B366A856}" presName="arrow1" presStyleLbl="fgShp" presStyleIdx="0" presStyleCnt="1"/>
      <dgm:spPr/>
    </dgm:pt>
    <dgm:pt modelId="{428949BB-7393-4738-847D-7529347B4D40}" type="pres">
      <dgm:prSet presAssocID="{F5D2E83C-00E4-462C-9534-0997B366A856}" presName="rectangle" presStyleLbl="revTx" presStyleIdx="0" presStyleCnt="1" custScaleX="183422">
        <dgm:presLayoutVars>
          <dgm:bulletEnabled val="1"/>
        </dgm:presLayoutVars>
      </dgm:prSet>
      <dgm:spPr/>
    </dgm:pt>
    <dgm:pt modelId="{06C307DA-BF51-4DEB-A1C9-104D65BA49AE}" type="pres">
      <dgm:prSet presAssocID="{5FFD3EE5-452B-4A94-9303-0E4B7DEC9C3A}" presName="item1" presStyleLbl="node1" presStyleIdx="0" presStyleCnt="3">
        <dgm:presLayoutVars>
          <dgm:bulletEnabled val="1"/>
        </dgm:presLayoutVars>
      </dgm:prSet>
      <dgm:spPr/>
    </dgm:pt>
    <dgm:pt modelId="{0599594D-37D9-43FD-ABD0-30C4981B9AD5}" type="pres">
      <dgm:prSet presAssocID="{16011385-1A0C-4037-B9C8-617735F436C2}" presName="item2" presStyleLbl="node1" presStyleIdx="1" presStyleCnt="3">
        <dgm:presLayoutVars>
          <dgm:bulletEnabled val="1"/>
        </dgm:presLayoutVars>
      </dgm:prSet>
      <dgm:spPr/>
    </dgm:pt>
    <dgm:pt modelId="{CA27D531-B8C2-4EF6-99A8-AE2AA787E0D8}" type="pres">
      <dgm:prSet presAssocID="{8CA5798B-82EB-49EE-94C4-E5F80DF0136E}" presName="item3" presStyleLbl="node1" presStyleIdx="2" presStyleCnt="3">
        <dgm:presLayoutVars>
          <dgm:bulletEnabled val="1"/>
        </dgm:presLayoutVars>
      </dgm:prSet>
      <dgm:spPr/>
    </dgm:pt>
    <dgm:pt modelId="{938C1771-9F7E-44F3-8688-8D0E19DB4FD9}" type="pres">
      <dgm:prSet presAssocID="{F5D2E83C-00E4-462C-9534-0997B366A856}" presName="funnel" presStyleLbl="trAlignAcc1" presStyleIdx="0" presStyleCnt="1" custScaleX="87727" custScaleY="80802"/>
      <dgm:spPr/>
    </dgm:pt>
  </dgm:ptLst>
  <dgm:cxnLst>
    <dgm:cxn modelId="{3110AD02-1900-9843-ADD1-75D421E46082}" type="presOf" srcId="{F5D2E83C-00E4-462C-9534-0997B366A856}" destId="{4AD1CCCF-47FD-468A-9F7F-0FB88F94F9DE}" srcOrd="0" destOrd="0" presId="urn:microsoft.com/office/officeart/2005/8/layout/funnel1"/>
    <dgm:cxn modelId="{6E3C493C-CACE-4090-9FC2-9251C27A12AA}" srcId="{F5D2E83C-00E4-462C-9534-0997B366A856}" destId="{16011385-1A0C-4037-B9C8-617735F436C2}" srcOrd="2" destOrd="0" parTransId="{1604DE59-D045-4C40-8917-A443DF7B71E1}" sibTransId="{40A141E8-9953-4BA1-9A53-C1122D93AC7B}"/>
    <dgm:cxn modelId="{B7A7034B-BD2A-2648-9FAB-293EF5F4FC6E}" type="presOf" srcId="{D26528CE-B79D-4B88-973A-50BA5E3F52C2}" destId="{CA27D531-B8C2-4EF6-99A8-AE2AA787E0D8}" srcOrd="0" destOrd="0" presId="urn:microsoft.com/office/officeart/2005/8/layout/funnel1"/>
    <dgm:cxn modelId="{ACBE1496-B75C-F648-97D5-A6894DF0FC77}" type="presOf" srcId="{16011385-1A0C-4037-B9C8-617735F436C2}" destId="{06C307DA-BF51-4DEB-A1C9-104D65BA49AE}" srcOrd="0" destOrd="0" presId="urn:microsoft.com/office/officeart/2005/8/layout/funnel1"/>
    <dgm:cxn modelId="{56C61BA2-5B26-0343-8619-0EAE13254494}" type="presOf" srcId="{8CA5798B-82EB-49EE-94C4-E5F80DF0136E}" destId="{428949BB-7393-4738-847D-7529347B4D40}" srcOrd="0" destOrd="0" presId="urn:microsoft.com/office/officeart/2005/8/layout/funnel1"/>
    <dgm:cxn modelId="{9779C8AD-D2B5-4DA4-BFD2-8E06649A50DA}" srcId="{F5D2E83C-00E4-462C-9534-0997B366A856}" destId="{D26528CE-B79D-4B88-973A-50BA5E3F52C2}" srcOrd="0" destOrd="0" parTransId="{E54C0B47-0721-4238-8F46-6595A19E9EB4}" sibTransId="{D4002366-B5E7-4394-AAD6-2965D77A40FE}"/>
    <dgm:cxn modelId="{12273BB9-FD79-421F-BC6E-427517824D4A}" srcId="{F5D2E83C-00E4-462C-9534-0997B366A856}" destId="{8CA5798B-82EB-49EE-94C4-E5F80DF0136E}" srcOrd="3" destOrd="0" parTransId="{DE9A9324-C3EF-4A51-9D3F-E858A5423DA7}" sibTransId="{E2B0BADD-AC66-476D-9709-6710B583F204}"/>
    <dgm:cxn modelId="{730286C5-F670-064E-B080-8B1A1C7DDAEA}" type="presOf" srcId="{5FFD3EE5-452B-4A94-9303-0E4B7DEC9C3A}" destId="{0599594D-37D9-43FD-ABD0-30C4981B9AD5}" srcOrd="0" destOrd="0" presId="urn:microsoft.com/office/officeart/2005/8/layout/funnel1"/>
    <dgm:cxn modelId="{367176F6-8821-4FFD-8FD7-809477D4F524}" srcId="{F5D2E83C-00E4-462C-9534-0997B366A856}" destId="{5FFD3EE5-452B-4A94-9303-0E4B7DEC9C3A}" srcOrd="1" destOrd="0" parTransId="{8F815DFA-FD9F-4CCA-9044-3D914161101B}" sibTransId="{8EE513FD-D44D-48A4-980D-5BBD2AD13CE0}"/>
    <dgm:cxn modelId="{396ABAB0-0AD8-0A43-B5BE-F3BF947B821B}" type="presParOf" srcId="{4AD1CCCF-47FD-468A-9F7F-0FB88F94F9DE}" destId="{84DD615C-FB92-42F3-9DA4-B283EFCEBE4A}" srcOrd="0" destOrd="0" presId="urn:microsoft.com/office/officeart/2005/8/layout/funnel1"/>
    <dgm:cxn modelId="{F057F419-2349-B849-A6A2-D1F10958B263}" type="presParOf" srcId="{4AD1CCCF-47FD-468A-9F7F-0FB88F94F9DE}" destId="{BE3FA697-9138-436F-BA78-4773E096A90D}" srcOrd="1" destOrd="0" presId="urn:microsoft.com/office/officeart/2005/8/layout/funnel1"/>
    <dgm:cxn modelId="{94141344-49C1-2C4D-8004-BFAF7A425CB7}" type="presParOf" srcId="{4AD1CCCF-47FD-468A-9F7F-0FB88F94F9DE}" destId="{428949BB-7393-4738-847D-7529347B4D40}" srcOrd="2" destOrd="0" presId="urn:microsoft.com/office/officeart/2005/8/layout/funnel1"/>
    <dgm:cxn modelId="{04CE6B02-EDC9-4247-B07F-832B2CDB7CDD}" type="presParOf" srcId="{4AD1CCCF-47FD-468A-9F7F-0FB88F94F9DE}" destId="{06C307DA-BF51-4DEB-A1C9-104D65BA49AE}" srcOrd="3" destOrd="0" presId="urn:microsoft.com/office/officeart/2005/8/layout/funnel1"/>
    <dgm:cxn modelId="{B8A74D98-6223-5540-82C9-80CCB05DD5B6}" type="presParOf" srcId="{4AD1CCCF-47FD-468A-9F7F-0FB88F94F9DE}" destId="{0599594D-37D9-43FD-ABD0-30C4981B9AD5}" srcOrd="4" destOrd="0" presId="urn:microsoft.com/office/officeart/2005/8/layout/funnel1"/>
    <dgm:cxn modelId="{9F312B44-EE3A-2F4E-A80F-6ECC949B3388}" type="presParOf" srcId="{4AD1CCCF-47FD-468A-9F7F-0FB88F94F9DE}" destId="{CA27D531-B8C2-4EF6-99A8-AE2AA787E0D8}" srcOrd="5" destOrd="0" presId="urn:microsoft.com/office/officeart/2005/8/layout/funnel1"/>
    <dgm:cxn modelId="{180D5A11-541B-9B47-9956-40E1C7142074}" type="presParOf" srcId="{4AD1CCCF-47FD-468A-9F7F-0FB88F94F9DE}" destId="{938C1771-9F7E-44F3-8688-8D0E19DB4FD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E6C997-818B-41FD-A5F1-9A2238BECD6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1FA0A22-5F88-40CA-B07F-E054B63A171C}">
      <dgm:prSet phldrT="[Text]"/>
      <dgm:spPr>
        <a:solidFill>
          <a:schemeClr val="tx1"/>
        </a:solidFill>
      </dgm:spPr>
      <dgm:t>
        <a:bodyPr/>
        <a:lstStyle/>
        <a:p>
          <a:r>
            <a:rPr lang="de-CH" b="1" dirty="0">
              <a:solidFill>
                <a:schemeClr val="bg1"/>
              </a:solidFill>
              <a:latin typeface="Calibri" panose="020F0502020204030204" pitchFamily="34" charset="0"/>
            </a:rPr>
            <a:t>Sterbehilfe: </a:t>
          </a:r>
        </a:p>
        <a:p>
          <a:r>
            <a:rPr lang="de-CH" b="1" dirty="0">
              <a:solidFill>
                <a:schemeClr val="bg1"/>
              </a:solidFill>
              <a:latin typeface="Calibri" panose="020F0502020204030204" pitchFamily="34" charset="0"/>
            </a:rPr>
            <a:t>rechtliche Situation</a:t>
          </a:r>
          <a:endParaRPr lang="de-DE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C7DB1F5B-01E3-4B73-A20D-24F4588C8F3C}" type="parTrans" cxnId="{EBAC5BEE-51F6-4432-B1D1-CECC3337898A}">
      <dgm:prSet/>
      <dgm:spPr/>
      <dgm:t>
        <a:bodyPr/>
        <a:lstStyle/>
        <a:p>
          <a:endParaRPr lang="de-DE"/>
        </a:p>
      </dgm:t>
    </dgm:pt>
    <dgm:pt modelId="{1D55944C-78DE-425A-87D7-D1B49B19DF36}" type="sibTrans" cxnId="{EBAC5BEE-51F6-4432-B1D1-CECC3337898A}">
      <dgm:prSet/>
      <dgm:spPr/>
      <dgm:t>
        <a:bodyPr/>
        <a:lstStyle/>
        <a:p>
          <a:endParaRPr lang="de-DE"/>
        </a:p>
      </dgm:t>
    </dgm:pt>
    <dgm:pt modelId="{88633C3F-C66F-44F7-B0A9-E0E0BA38612A}">
      <dgm:prSet phldrT="[Text]"/>
      <dgm:spPr>
        <a:solidFill>
          <a:srgbClr val="FF0000"/>
        </a:solidFill>
      </dgm:spPr>
      <dgm:t>
        <a:bodyPr/>
        <a:lstStyle/>
        <a:p>
          <a:r>
            <a:rPr lang="de-CH" b="1" dirty="0">
              <a:latin typeface="Calibri" panose="020F0502020204030204" pitchFamily="34" charset="0"/>
            </a:rPr>
            <a:t>Aktive Sterbehilfe</a:t>
          </a:r>
        </a:p>
        <a:p>
          <a:r>
            <a:rPr lang="de-CH" dirty="0">
              <a:latin typeface="Calibri" panose="020F0502020204030204" pitchFamily="34" charset="0"/>
            </a:rPr>
            <a:t>StGB §111/§113/§114</a:t>
          </a:r>
          <a:endParaRPr lang="de-DE" dirty="0">
            <a:latin typeface="Calibri" panose="020F0502020204030204" pitchFamily="34" charset="0"/>
          </a:endParaRPr>
        </a:p>
      </dgm:t>
    </dgm:pt>
    <dgm:pt modelId="{22B55DA5-3FB0-4235-BFE4-5EE2E019A8C2}" type="parTrans" cxnId="{F0E2F938-A5BF-4DC3-9FF7-E7D7773BE5FC}">
      <dgm:prSet/>
      <dgm:spPr/>
      <dgm:t>
        <a:bodyPr/>
        <a:lstStyle/>
        <a:p>
          <a:endParaRPr lang="de-DE"/>
        </a:p>
      </dgm:t>
    </dgm:pt>
    <dgm:pt modelId="{56E4C841-1874-4314-8FAE-9726750D5E79}" type="sibTrans" cxnId="{F0E2F938-A5BF-4DC3-9FF7-E7D7773BE5FC}">
      <dgm:prSet/>
      <dgm:spPr/>
      <dgm:t>
        <a:bodyPr/>
        <a:lstStyle/>
        <a:p>
          <a:endParaRPr lang="de-DE"/>
        </a:p>
      </dgm:t>
    </dgm:pt>
    <dgm:pt modelId="{411291A1-C006-4A3D-89CF-5DF724779EB3}">
      <dgm:prSet phldrT="[Text]" custT="1"/>
      <dgm:spPr>
        <a:solidFill>
          <a:srgbClr val="FFC000"/>
        </a:solidFill>
      </dgm:spPr>
      <dgm:t>
        <a:bodyPr/>
        <a:lstStyle/>
        <a:p>
          <a:r>
            <a:rPr lang="de-CH" sz="2800" b="1" dirty="0">
              <a:latin typeface="Calibri" panose="020F0502020204030204" pitchFamily="34" charset="0"/>
            </a:rPr>
            <a:t>Indirekt aktive Sterbehilfe</a:t>
          </a:r>
        </a:p>
        <a:p>
          <a:r>
            <a:rPr lang="de-CH" sz="2400" dirty="0">
              <a:latin typeface="Calibri" panose="020F0502020204030204" pitchFamily="34" charset="0"/>
            </a:rPr>
            <a:t>erlaubt, da nicht explizit geregelt</a:t>
          </a:r>
          <a:endParaRPr lang="de-DE" sz="2400" dirty="0">
            <a:latin typeface="Calibri" panose="020F0502020204030204" pitchFamily="34" charset="0"/>
          </a:endParaRPr>
        </a:p>
      </dgm:t>
    </dgm:pt>
    <dgm:pt modelId="{60A9676D-B696-4711-8699-90A98EEFE018}" type="parTrans" cxnId="{92804913-B85E-42F1-B3BA-3535C623510B}">
      <dgm:prSet/>
      <dgm:spPr/>
      <dgm:t>
        <a:bodyPr/>
        <a:lstStyle/>
        <a:p>
          <a:endParaRPr lang="de-DE"/>
        </a:p>
      </dgm:t>
    </dgm:pt>
    <dgm:pt modelId="{E8F1ABBC-69A1-41BA-98A8-8507B10CE445}" type="sibTrans" cxnId="{92804913-B85E-42F1-B3BA-3535C623510B}">
      <dgm:prSet/>
      <dgm:spPr/>
      <dgm:t>
        <a:bodyPr/>
        <a:lstStyle/>
        <a:p>
          <a:endParaRPr lang="de-DE"/>
        </a:p>
      </dgm:t>
    </dgm:pt>
    <dgm:pt modelId="{10A0801A-A61D-497C-A196-95AE610DA9DC}">
      <dgm:prSet phldrT="[Text]" custT="1"/>
      <dgm:spPr>
        <a:solidFill>
          <a:srgbClr val="FFC000"/>
        </a:solidFill>
      </dgm:spPr>
      <dgm:t>
        <a:bodyPr/>
        <a:lstStyle/>
        <a:p>
          <a:r>
            <a:rPr lang="de-CH" sz="2900" b="1" dirty="0">
              <a:latin typeface="Calibri" panose="020F0502020204030204" pitchFamily="34" charset="0"/>
            </a:rPr>
            <a:t>Passive Sterbehilfe </a:t>
          </a:r>
        </a:p>
        <a:p>
          <a:r>
            <a:rPr lang="de-CH" sz="2400" dirty="0">
              <a:latin typeface="Calibri" panose="020F0502020204030204" pitchFamily="34" charset="0"/>
            </a:rPr>
            <a:t>erlaubt, da nicht explizit geregelt</a:t>
          </a:r>
          <a:endParaRPr lang="de-DE" sz="2400" dirty="0">
            <a:latin typeface="Calibri" panose="020F0502020204030204" pitchFamily="34" charset="0"/>
          </a:endParaRPr>
        </a:p>
      </dgm:t>
    </dgm:pt>
    <dgm:pt modelId="{37221AF5-EC1D-4C21-B937-EA7BD1C05DC6}" type="parTrans" cxnId="{44F71233-882A-40D9-95B4-47EE62D07693}">
      <dgm:prSet/>
      <dgm:spPr/>
      <dgm:t>
        <a:bodyPr/>
        <a:lstStyle/>
        <a:p>
          <a:endParaRPr lang="de-DE"/>
        </a:p>
      </dgm:t>
    </dgm:pt>
    <dgm:pt modelId="{1703EB5C-0EFC-42A0-9BAE-7A61AC50C6AB}" type="sibTrans" cxnId="{44F71233-882A-40D9-95B4-47EE62D07693}">
      <dgm:prSet/>
      <dgm:spPr/>
      <dgm:t>
        <a:bodyPr/>
        <a:lstStyle/>
        <a:p>
          <a:endParaRPr lang="de-DE"/>
        </a:p>
      </dgm:t>
    </dgm:pt>
    <dgm:pt modelId="{A94A3419-5971-41F4-B10E-00D8D1C2E596}">
      <dgm:prSet phldrT="[Text]" phldr="1"/>
      <dgm:spPr/>
      <dgm:t>
        <a:bodyPr/>
        <a:lstStyle/>
        <a:p>
          <a:endParaRPr lang="de-DE" dirty="0"/>
        </a:p>
      </dgm:t>
    </dgm:pt>
    <dgm:pt modelId="{F206F907-D464-4056-82DE-F327611807C1}" type="parTrans" cxnId="{14332E6F-42C4-47EC-94ED-83799BF755E9}">
      <dgm:prSet/>
      <dgm:spPr/>
      <dgm:t>
        <a:bodyPr/>
        <a:lstStyle/>
        <a:p>
          <a:endParaRPr lang="de-DE"/>
        </a:p>
      </dgm:t>
    </dgm:pt>
    <dgm:pt modelId="{0C43CC5B-868F-4107-A885-7873DB1B3FC1}" type="sibTrans" cxnId="{14332E6F-42C4-47EC-94ED-83799BF755E9}">
      <dgm:prSet/>
      <dgm:spPr/>
      <dgm:t>
        <a:bodyPr/>
        <a:lstStyle/>
        <a:p>
          <a:endParaRPr lang="de-DE"/>
        </a:p>
      </dgm:t>
    </dgm:pt>
    <dgm:pt modelId="{A3D5C270-4DA6-47EA-BF73-89B57239CEB5}">
      <dgm:prSet/>
      <dgm:spPr>
        <a:solidFill>
          <a:srgbClr val="00B050"/>
        </a:solidFill>
      </dgm:spPr>
      <dgm:t>
        <a:bodyPr/>
        <a:lstStyle/>
        <a:p>
          <a:r>
            <a:rPr lang="de-CH" b="1" dirty="0">
              <a:latin typeface="Calibri" panose="020F0502020204030204" pitchFamily="34" charset="0"/>
            </a:rPr>
            <a:t>Suizidhilfe</a:t>
          </a:r>
        </a:p>
        <a:p>
          <a:r>
            <a:rPr lang="de-CH" dirty="0">
              <a:latin typeface="Calibri" panose="020F0502020204030204" pitchFamily="34" charset="0"/>
            </a:rPr>
            <a:t>StGB §115</a:t>
          </a:r>
        </a:p>
        <a:p>
          <a:r>
            <a:rPr lang="de-CH" dirty="0">
              <a:latin typeface="Calibri" panose="020F0502020204030204" pitchFamily="34" charset="0"/>
            </a:rPr>
            <a:t>BGE 133 I 58</a:t>
          </a:r>
          <a:endParaRPr lang="de-DE" dirty="0">
            <a:latin typeface="Calibri" panose="020F0502020204030204" pitchFamily="34" charset="0"/>
          </a:endParaRPr>
        </a:p>
      </dgm:t>
    </dgm:pt>
    <dgm:pt modelId="{E123A4C0-9A8C-4397-AD25-48A1099D20E7}" type="parTrans" cxnId="{91677B93-58C6-4F6C-85EA-0AD9D93197C5}">
      <dgm:prSet/>
      <dgm:spPr/>
      <dgm:t>
        <a:bodyPr/>
        <a:lstStyle/>
        <a:p>
          <a:endParaRPr lang="de-DE"/>
        </a:p>
      </dgm:t>
    </dgm:pt>
    <dgm:pt modelId="{CC822114-A99B-4C55-BDCF-5EEA3DB51AED}" type="sibTrans" cxnId="{91677B93-58C6-4F6C-85EA-0AD9D93197C5}">
      <dgm:prSet/>
      <dgm:spPr/>
      <dgm:t>
        <a:bodyPr/>
        <a:lstStyle/>
        <a:p>
          <a:endParaRPr lang="de-DE"/>
        </a:p>
      </dgm:t>
    </dgm:pt>
    <dgm:pt modelId="{48F898BC-4144-4D23-956B-AFCF563DE54A}" type="pres">
      <dgm:prSet presAssocID="{70E6C997-818B-41FD-A5F1-9A2238BECD65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2617D7-A507-4F1A-AFCE-E9F604671914}" type="pres">
      <dgm:prSet presAssocID="{70E6C997-818B-41FD-A5F1-9A2238BECD65}" presName="matrix" presStyleCnt="0"/>
      <dgm:spPr/>
    </dgm:pt>
    <dgm:pt modelId="{DA661767-319C-43CC-853C-0F1A7765A9A9}" type="pres">
      <dgm:prSet presAssocID="{70E6C997-818B-41FD-A5F1-9A2238BECD65}" presName="tile1" presStyleLbl="node1" presStyleIdx="0" presStyleCnt="4"/>
      <dgm:spPr/>
    </dgm:pt>
    <dgm:pt modelId="{1A630B3F-4749-49E4-9448-D618FA9F0970}" type="pres">
      <dgm:prSet presAssocID="{70E6C997-818B-41FD-A5F1-9A2238BECD6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7884813-4B7A-450D-AE87-CFE2AD898906}" type="pres">
      <dgm:prSet presAssocID="{70E6C997-818B-41FD-A5F1-9A2238BECD65}" presName="tile2" presStyleLbl="node1" presStyleIdx="1" presStyleCnt="4"/>
      <dgm:spPr/>
    </dgm:pt>
    <dgm:pt modelId="{068FAE88-1F62-4750-B150-D7693DD6BE31}" type="pres">
      <dgm:prSet presAssocID="{70E6C997-818B-41FD-A5F1-9A2238BECD6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B65FCE5-A2C3-4509-9A04-700419BC61C0}" type="pres">
      <dgm:prSet presAssocID="{70E6C997-818B-41FD-A5F1-9A2238BECD65}" presName="tile3" presStyleLbl="node1" presStyleIdx="2" presStyleCnt="4" custLinFactNeighborX="-6683" custLinFactNeighborY="16615"/>
      <dgm:spPr/>
    </dgm:pt>
    <dgm:pt modelId="{B2BF915A-845C-4D44-AEAF-49CCE5394E53}" type="pres">
      <dgm:prSet presAssocID="{70E6C997-818B-41FD-A5F1-9A2238BECD6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8D3E835-795E-494B-BB8F-57D28B120523}" type="pres">
      <dgm:prSet presAssocID="{70E6C997-818B-41FD-A5F1-9A2238BECD65}" presName="tile4" presStyleLbl="node1" presStyleIdx="3" presStyleCnt="4"/>
      <dgm:spPr/>
    </dgm:pt>
    <dgm:pt modelId="{A9DE96C8-1400-42FE-8851-9F5CE4A41C5D}" type="pres">
      <dgm:prSet presAssocID="{70E6C997-818B-41FD-A5F1-9A2238BECD6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F483599-7AC9-4256-A833-DDCD846EDF2C}" type="pres">
      <dgm:prSet presAssocID="{70E6C997-818B-41FD-A5F1-9A2238BECD65}" presName="centerTile" presStyleLbl="fgShp" presStyleIdx="0" presStyleCnt="1" custScaleX="146029">
        <dgm:presLayoutVars>
          <dgm:chMax val="0"/>
          <dgm:chPref val="0"/>
        </dgm:presLayoutVars>
      </dgm:prSet>
      <dgm:spPr/>
    </dgm:pt>
  </dgm:ptLst>
  <dgm:cxnLst>
    <dgm:cxn modelId="{EAB8BC03-A857-A446-800B-1239D5A0B39E}" type="presOf" srcId="{411291A1-C006-4A3D-89CF-5DF724779EB3}" destId="{068FAE88-1F62-4750-B150-D7693DD6BE31}" srcOrd="1" destOrd="0" presId="urn:microsoft.com/office/officeart/2005/8/layout/matrix1"/>
    <dgm:cxn modelId="{2157F108-6AC6-1842-BD63-7179F8A3ED64}" type="presOf" srcId="{88633C3F-C66F-44F7-B0A9-E0E0BA38612A}" destId="{1A630B3F-4749-49E4-9448-D618FA9F0970}" srcOrd="1" destOrd="0" presId="urn:microsoft.com/office/officeart/2005/8/layout/matrix1"/>
    <dgm:cxn modelId="{92804913-B85E-42F1-B3BA-3535C623510B}" srcId="{21FA0A22-5F88-40CA-B07F-E054B63A171C}" destId="{411291A1-C006-4A3D-89CF-5DF724779EB3}" srcOrd="1" destOrd="0" parTransId="{60A9676D-B696-4711-8699-90A98EEFE018}" sibTransId="{E8F1ABBC-69A1-41BA-98A8-8507B10CE445}"/>
    <dgm:cxn modelId="{24249925-5C6C-5949-8FA1-FD1796079729}" type="presOf" srcId="{411291A1-C006-4A3D-89CF-5DF724779EB3}" destId="{C7884813-4B7A-450D-AE87-CFE2AD898906}" srcOrd="0" destOrd="0" presId="urn:microsoft.com/office/officeart/2005/8/layout/matrix1"/>
    <dgm:cxn modelId="{44F71233-882A-40D9-95B4-47EE62D07693}" srcId="{21FA0A22-5F88-40CA-B07F-E054B63A171C}" destId="{10A0801A-A61D-497C-A196-95AE610DA9DC}" srcOrd="2" destOrd="0" parTransId="{37221AF5-EC1D-4C21-B937-EA7BD1C05DC6}" sibTransId="{1703EB5C-0EFC-42A0-9BAE-7A61AC50C6AB}"/>
    <dgm:cxn modelId="{F0E2F938-A5BF-4DC3-9FF7-E7D7773BE5FC}" srcId="{21FA0A22-5F88-40CA-B07F-E054B63A171C}" destId="{88633C3F-C66F-44F7-B0A9-E0E0BA38612A}" srcOrd="0" destOrd="0" parTransId="{22B55DA5-3FB0-4235-BFE4-5EE2E019A8C2}" sibTransId="{56E4C841-1874-4314-8FAE-9726750D5E79}"/>
    <dgm:cxn modelId="{508BE560-5B1B-8642-B74C-63C31E9F632E}" type="presOf" srcId="{A3D5C270-4DA6-47EA-BF73-89B57239CEB5}" destId="{A9DE96C8-1400-42FE-8851-9F5CE4A41C5D}" srcOrd="1" destOrd="0" presId="urn:microsoft.com/office/officeart/2005/8/layout/matrix1"/>
    <dgm:cxn modelId="{14332E6F-42C4-47EC-94ED-83799BF755E9}" srcId="{70E6C997-818B-41FD-A5F1-9A2238BECD65}" destId="{A94A3419-5971-41F4-B10E-00D8D1C2E596}" srcOrd="1" destOrd="0" parTransId="{F206F907-D464-4056-82DE-F327611807C1}" sibTransId="{0C43CC5B-868F-4107-A885-7873DB1B3FC1}"/>
    <dgm:cxn modelId="{1B011D57-A93D-B941-8F14-0A259F24F35A}" type="presOf" srcId="{10A0801A-A61D-497C-A196-95AE610DA9DC}" destId="{3B65FCE5-A2C3-4509-9A04-700419BC61C0}" srcOrd="0" destOrd="0" presId="urn:microsoft.com/office/officeart/2005/8/layout/matrix1"/>
    <dgm:cxn modelId="{76670E89-C18F-264D-A44A-F9F9D788F71C}" type="presOf" srcId="{A3D5C270-4DA6-47EA-BF73-89B57239CEB5}" destId="{98D3E835-795E-494B-BB8F-57D28B120523}" srcOrd="0" destOrd="0" presId="urn:microsoft.com/office/officeart/2005/8/layout/matrix1"/>
    <dgm:cxn modelId="{A238208B-20E4-444C-A3A3-D01AF0A16DF7}" type="presOf" srcId="{88633C3F-C66F-44F7-B0A9-E0E0BA38612A}" destId="{DA661767-319C-43CC-853C-0F1A7765A9A9}" srcOrd="0" destOrd="0" presId="urn:microsoft.com/office/officeart/2005/8/layout/matrix1"/>
    <dgm:cxn modelId="{91677B93-58C6-4F6C-85EA-0AD9D93197C5}" srcId="{21FA0A22-5F88-40CA-B07F-E054B63A171C}" destId="{A3D5C270-4DA6-47EA-BF73-89B57239CEB5}" srcOrd="3" destOrd="0" parTransId="{E123A4C0-9A8C-4397-AD25-48A1099D20E7}" sibTransId="{CC822114-A99B-4C55-BDCF-5EEA3DB51AED}"/>
    <dgm:cxn modelId="{4398039F-5FA9-994C-970C-6B0FB90812C6}" type="presOf" srcId="{70E6C997-818B-41FD-A5F1-9A2238BECD65}" destId="{48F898BC-4144-4D23-956B-AFCF563DE54A}" srcOrd="0" destOrd="0" presId="urn:microsoft.com/office/officeart/2005/8/layout/matrix1"/>
    <dgm:cxn modelId="{B675B9A8-1ECE-BA4C-A31E-B5AE4F574D8C}" type="presOf" srcId="{10A0801A-A61D-497C-A196-95AE610DA9DC}" destId="{B2BF915A-845C-4D44-AEAF-49CCE5394E53}" srcOrd="1" destOrd="0" presId="urn:microsoft.com/office/officeart/2005/8/layout/matrix1"/>
    <dgm:cxn modelId="{91F21DDE-1CB8-FC4A-8753-B165CEE1D4AE}" type="presOf" srcId="{21FA0A22-5F88-40CA-B07F-E054B63A171C}" destId="{7F483599-7AC9-4256-A833-DDCD846EDF2C}" srcOrd="0" destOrd="0" presId="urn:microsoft.com/office/officeart/2005/8/layout/matrix1"/>
    <dgm:cxn modelId="{EBAC5BEE-51F6-4432-B1D1-CECC3337898A}" srcId="{70E6C997-818B-41FD-A5F1-9A2238BECD65}" destId="{21FA0A22-5F88-40CA-B07F-E054B63A171C}" srcOrd="0" destOrd="0" parTransId="{C7DB1F5B-01E3-4B73-A20D-24F4588C8F3C}" sibTransId="{1D55944C-78DE-425A-87D7-D1B49B19DF36}"/>
    <dgm:cxn modelId="{29CB6A40-E67E-CB48-B0AB-BCC4310FBA76}" type="presParOf" srcId="{48F898BC-4144-4D23-956B-AFCF563DE54A}" destId="{E22617D7-A507-4F1A-AFCE-E9F604671914}" srcOrd="0" destOrd="0" presId="urn:microsoft.com/office/officeart/2005/8/layout/matrix1"/>
    <dgm:cxn modelId="{C87B7E17-D705-C446-BE47-12E4D0FFDDBE}" type="presParOf" srcId="{E22617D7-A507-4F1A-AFCE-E9F604671914}" destId="{DA661767-319C-43CC-853C-0F1A7765A9A9}" srcOrd="0" destOrd="0" presId="urn:microsoft.com/office/officeart/2005/8/layout/matrix1"/>
    <dgm:cxn modelId="{97F1A10A-0F05-0C45-9A47-3639862B6247}" type="presParOf" srcId="{E22617D7-A507-4F1A-AFCE-E9F604671914}" destId="{1A630B3F-4749-49E4-9448-D618FA9F0970}" srcOrd="1" destOrd="0" presId="urn:microsoft.com/office/officeart/2005/8/layout/matrix1"/>
    <dgm:cxn modelId="{108DD8B3-33DD-654E-8D5D-03276D973BAF}" type="presParOf" srcId="{E22617D7-A507-4F1A-AFCE-E9F604671914}" destId="{C7884813-4B7A-450D-AE87-CFE2AD898906}" srcOrd="2" destOrd="0" presId="urn:microsoft.com/office/officeart/2005/8/layout/matrix1"/>
    <dgm:cxn modelId="{92591316-6A3D-0340-8284-7EB2ED5EF28D}" type="presParOf" srcId="{E22617D7-A507-4F1A-AFCE-E9F604671914}" destId="{068FAE88-1F62-4750-B150-D7693DD6BE31}" srcOrd="3" destOrd="0" presId="urn:microsoft.com/office/officeart/2005/8/layout/matrix1"/>
    <dgm:cxn modelId="{EB6F15C6-2597-6A42-A50E-4AC233EED82F}" type="presParOf" srcId="{E22617D7-A507-4F1A-AFCE-E9F604671914}" destId="{3B65FCE5-A2C3-4509-9A04-700419BC61C0}" srcOrd="4" destOrd="0" presId="urn:microsoft.com/office/officeart/2005/8/layout/matrix1"/>
    <dgm:cxn modelId="{1E283657-F4C2-D54D-B320-AC705BC67C13}" type="presParOf" srcId="{E22617D7-A507-4F1A-AFCE-E9F604671914}" destId="{B2BF915A-845C-4D44-AEAF-49CCE5394E53}" srcOrd="5" destOrd="0" presId="urn:microsoft.com/office/officeart/2005/8/layout/matrix1"/>
    <dgm:cxn modelId="{C9689C95-C054-374E-91E3-35FC611EF4E9}" type="presParOf" srcId="{E22617D7-A507-4F1A-AFCE-E9F604671914}" destId="{98D3E835-795E-494B-BB8F-57D28B120523}" srcOrd="6" destOrd="0" presId="urn:microsoft.com/office/officeart/2005/8/layout/matrix1"/>
    <dgm:cxn modelId="{D2BE18D4-0913-7D46-9730-B7D98EE5B6EB}" type="presParOf" srcId="{E22617D7-A507-4F1A-AFCE-E9F604671914}" destId="{A9DE96C8-1400-42FE-8851-9F5CE4A41C5D}" srcOrd="7" destOrd="0" presId="urn:microsoft.com/office/officeart/2005/8/layout/matrix1"/>
    <dgm:cxn modelId="{D8366191-B5D2-C343-8DAD-1658B7787052}" type="presParOf" srcId="{48F898BC-4144-4D23-956B-AFCF563DE54A}" destId="{7F483599-7AC9-4256-A833-DDCD846EDF2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DB6AF0-D585-4156-903B-48C03996F993}" type="doc">
      <dgm:prSet loTypeId="urn:microsoft.com/office/officeart/2005/8/layout/vList5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B42C3D05-62EC-4268-BAB2-981C9DA437A9}">
      <dgm:prSet phldrT="[Text]"/>
      <dgm:spPr/>
      <dgm:t>
        <a:bodyPr/>
        <a:lstStyle/>
        <a:p>
          <a:r>
            <a:rPr lang="de-CH" dirty="0"/>
            <a:t>Urteilsfähigkeit gegeben</a:t>
          </a:r>
          <a:endParaRPr lang="de-DE" dirty="0"/>
        </a:p>
      </dgm:t>
    </dgm:pt>
    <dgm:pt modelId="{8F84492D-2EEC-4566-855B-E8E31E117CED}" type="parTrans" cxnId="{27F7EE74-4F63-463E-B74B-F6B40312519B}">
      <dgm:prSet/>
      <dgm:spPr/>
      <dgm:t>
        <a:bodyPr/>
        <a:lstStyle/>
        <a:p>
          <a:endParaRPr lang="de-DE"/>
        </a:p>
      </dgm:t>
    </dgm:pt>
    <dgm:pt modelId="{17BFFCBB-3BE9-49F9-A8FC-9DF66B7F7541}" type="sibTrans" cxnId="{27F7EE74-4F63-463E-B74B-F6B40312519B}">
      <dgm:prSet/>
      <dgm:spPr/>
      <dgm:t>
        <a:bodyPr/>
        <a:lstStyle/>
        <a:p>
          <a:endParaRPr lang="de-DE"/>
        </a:p>
      </dgm:t>
    </dgm:pt>
    <dgm:pt modelId="{61CFDE4A-EC7B-48A1-9791-85C2A4733E0E}">
      <dgm:prSet phldrT="[Text]" custT="1"/>
      <dgm:spPr/>
      <dgm:t>
        <a:bodyPr/>
        <a:lstStyle/>
        <a:p>
          <a:r>
            <a:rPr lang="de-CH" sz="2400" dirty="0"/>
            <a:t>Erkenntnis- und Wertungsfähigkeit</a:t>
          </a:r>
          <a:endParaRPr lang="de-DE" sz="2400" dirty="0"/>
        </a:p>
      </dgm:t>
    </dgm:pt>
    <dgm:pt modelId="{3360A477-EDC5-4AC8-AE3C-20EF48FFA65D}" type="parTrans" cxnId="{C5E1FBFA-F7EA-47C3-A20F-8A23670A780E}">
      <dgm:prSet/>
      <dgm:spPr/>
      <dgm:t>
        <a:bodyPr/>
        <a:lstStyle/>
        <a:p>
          <a:endParaRPr lang="de-DE"/>
        </a:p>
      </dgm:t>
    </dgm:pt>
    <dgm:pt modelId="{3BE34649-8606-4407-A92B-97C4659DDE97}" type="sibTrans" cxnId="{C5E1FBFA-F7EA-47C3-A20F-8A23670A780E}">
      <dgm:prSet/>
      <dgm:spPr/>
      <dgm:t>
        <a:bodyPr/>
        <a:lstStyle/>
        <a:p>
          <a:endParaRPr lang="de-DE"/>
        </a:p>
      </dgm:t>
    </dgm:pt>
    <dgm:pt modelId="{EB96C548-8C1C-4952-9245-2FB320339A83}">
      <dgm:prSet phldrT="[Text]" custT="1"/>
      <dgm:spPr/>
      <dgm:t>
        <a:bodyPr/>
        <a:lstStyle/>
        <a:p>
          <a:r>
            <a:rPr lang="de-CH" sz="2400" dirty="0"/>
            <a:t>Willensbildung und Willenskraft</a:t>
          </a:r>
          <a:endParaRPr lang="de-DE" sz="2400" dirty="0"/>
        </a:p>
      </dgm:t>
    </dgm:pt>
    <dgm:pt modelId="{CBAACD67-61AF-4B13-BC33-C8671E2E24D4}" type="parTrans" cxnId="{94204158-F2AC-4E60-95C0-A72987894FC8}">
      <dgm:prSet/>
      <dgm:spPr/>
      <dgm:t>
        <a:bodyPr/>
        <a:lstStyle/>
        <a:p>
          <a:endParaRPr lang="de-DE"/>
        </a:p>
      </dgm:t>
    </dgm:pt>
    <dgm:pt modelId="{1F4ABED0-BE43-43DF-A55F-764357D537D4}" type="sibTrans" cxnId="{94204158-F2AC-4E60-95C0-A72987894FC8}">
      <dgm:prSet/>
      <dgm:spPr/>
      <dgm:t>
        <a:bodyPr/>
        <a:lstStyle/>
        <a:p>
          <a:endParaRPr lang="de-DE"/>
        </a:p>
      </dgm:t>
    </dgm:pt>
    <dgm:pt modelId="{E1DD49D2-0A99-42FC-8C05-D071F414D742}">
      <dgm:prSet phldrT="[Text]"/>
      <dgm:spPr/>
      <dgm:t>
        <a:bodyPr/>
        <a:lstStyle/>
        <a:p>
          <a:r>
            <a:rPr lang="de-CH" dirty="0"/>
            <a:t>Sterbewunsch nicht krisenbedingt </a:t>
          </a:r>
          <a:endParaRPr lang="de-DE" dirty="0"/>
        </a:p>
      </dgm:t>
    </dgm:pt>
    <dgm:pt modelId="{9AA32DC7-7667-4A41-9A7B-25C7882B3A8A}" type="parTrans" cxnId="{7C660414-C922-4E01-8DB4-0A1197903379}">
      <dgm:prSet/>
      <dgm:spPr/>
      <dgm:t>
        <a:bodyPr/>
        <a:lstStyle/>
        <a:p>
          <a:endParaRPr lang="de-DE"/>
        </a:p>
      </dgm:t>
    </dgm:pt>
    <dgm:pt modelId="{E010E2F5-3595-4501-8A6A-C7F7A384D0F2}" type="sibTrans" cxnId="{7C660414-C922-4E01-8DB4-0A1197903379}">
      <dgm:prSet/>
      <dgm:spPr/>
      <dgm:t>
        <a:bodyPr/>
        <a:lstStyle/>
        <a:p>
          <a:endParaRPr lang="de-DE"/>
        </a:p>
      </dgm:t>
    </dgm:pt>
    <dgm:pt modelId="{E0977778-4EA0-4F08-A62D-86A7D3FD6374}">
      <dgm:prSet phldrT="[Text]" custT="1"/>
      <dgm:spPr/>
      <dgm:t>
        <a:bodyPr/>
        <a:lstStyle/>
        <a:p>
          <a:r>
            <a:rPr lang="de-CH" sz="2400" dirty="0"/>
            <a:t>autonom</a:t>
          </a:r>
          <a:endParaRPr lang="de-DE" sz="2400" dirty="0"/>
        </a:p>
      </dgm:t>
    </dgm:pt>
    <dgm:pt modelId="{9A6C0CA6-A532-433E-84FA-F334484FD9C8}" type="parTrans" cxnId="{4C09398B-96F3-41AD-9AEF-8B7383C3336D}">
      <dgm:prSet/>
      <dgm:spPr/>
      <dgm:t>
        <a:bodyPr/>
        <a:lstStyle/>
        <a:p>
          <a:endParaRPr lang="de-DE"/>
        </a:p>
      </dgm:t>
    </dgm:pt>
    <dgm:pt modelId="{B0B3D906-4E48-44C0-81E4-D5A7155EC7A2}" type="sibTrans" cxnId="{4C09398B-96F3-41AD-9AEF-8B7383C3336D}">
      <dgm:prSet/>
      <dgm:spPr/>
      <dgm:t>
        <a:bodyPr/>
        <a:lstStyle/>
        <a:p>
          <a:endParaRPr lang="de-DE"/>
        </a:p>
      </dgm:t>
    </dgm:pt>
    <dgm:pt modelId="{9E8CF3FB-D577-4402-B7FC-4DB1CBD61865}">
      <dgm:prSet phldrT="[Text]"/>
      <dgm:spPr/>
      <dgm:t>
        <a:bodyPr/>
        <a:lstStyle/>
        <a:p>
          <a:r>
            <a:rPr lang="de-CH" dirty="0"/>
            <a:t>Tatherrschaft gegeben</a:t>
          </a:r>
          <a:endParaRPr lang="de-DE" dirty="0"/>
        </a:p>
      </dgm:t>
    </dgm:pt>
    <dgm:pt modelId="{23A13052-7DD9-458C-BBC2-3423B169D665}" type="parTrans" cxnId="{2EDBFC51-BCA6-4D4C-8EBF-E4ED7C5AD8FB}">
      <dgm:prSet/>
      <dgm:spPr/>
      <dgm:t>
        <a:bodyPr/>
        <a:lstStyle/>
        <a:p>
          <a:endParaRPr lang="de-DE"/>
        </a:p>
      </dgm:t>
    </dgm:pt>
    <dgm:pt modelId="{989E8DF7-52A3-49A9-937F-B9D0E9693E92}" type="sibTrans" cxnId="{2EDBFC51-BCA6-4D4C-8EBF-E4ED7C5AD8FB}">
      <dgm:prSet/>
      <dgm:spPr/>
      <dgm:t>
        <a:bodyPr/>
        <a:lstStyle/>
        <a:p>
          <a:endParaRPr lang="de-DE"/>
        </a:p>
      </dgm:t>
    </dgm:pt>
    <dgm:pt modelId="{7EBA70CA-44E5-498F-A156-DFF420A63DB8}">
      <dgm:prSet phldrT="[Text]" custT="1"/>
      <dgm:spPr/>
      <dgm:t>
        <a:bodyPr/>
        <a:lstStyle/>
        <a:p>
          <a:r>
            <a:rPr lang="de-CH" sz="2400" dirty="0"/>
            <a:t>wohlerwogen</a:t>
          </a:r>
          <a:endParaRPr lang="de-DE" sz="2400" dirty="0"/>
        </a:p>
      </dgm:t>
    </dgm:pt>
    <dgm:pt modelId="{908BA4D9-BBD6-42C7-9CE4-76F4BF06F641}" type="parTrans" cxnId="{C829647E-AFEA-4D2F-A13E-76D5FA77688B}">
      <dgm:prSet/>
      <dgm:spPr/>
      <dgm:t>
        <a:bodyPr/>
        <a:lstStyle/>
        <a:p>
          <a:endParaRPr lang="de-DE"/>
        </a:p>
      </dgm:t>
    </dgm:pt>
    <dgm:pt modelId="{6DA67A90-1A72-4262-8FE5-8339324CA69F}" type="sibTrans" cxnId="{C829647E-AFEA-4D2F-A13E-76D5FA77688B}">
      <dgm:prSet/>
      <dgm:spPr/>
      <dgm:t>
        <a:bodyPr/>
        <a:lstStyle/>
        <a:p>
          <a:endParaRPr lang="de-DE"/>
        </a:p>
      </dgm:t>
    </dgm:pt>
    <dgm:pt modelId="{E1586FB2-36A7-4ACF-A529-5DCBD9B80779}">
      <dgm:prSet phldrT="[Text]" custT="1"/>
      <dgm:spPr/>
      <dgm:t>
        <a:bodyPr/>
        <a:lstStyle/>
        <a:p>
          <a:r>
            <a:rPr lang="de-CH" sz="2400" dirty="0"/>
            <a:t>dauerhaft</a:t>
          </a:r>
          <a:endParaRPr lang="de-DE" sz="2400" dirty="0"/>
        </a:p>
      </dgm:t>
    </dgm:pt>
    <dgm:pt modelId="{93227A15-4825-49D0-A829-EB86385F6244}" type="parTrans" cxnId="{144EF8C7-7BBC-40BD-B700-1E26623A354D}">
      <dgm:prSet/>
      <dgm:spPr/>
      <dgm:t>
        <a:bodyPr/>
        <a:lstStyle/>
        <a:p>
          <a:endParaRPr lang="de-DE"/>
        </a:p>
      </dgm:t>
    </dgm:pt>
    <dgm:pt modelId="{EE7DB45D-BDE8-4004-BA82-718CCD10EC0F}" type="sibTrans" cxnId="{144EF8C7-7BBC-40BD-B700-1E26623A354D}">
      <dgm:prSet/>
      <dgm:spPr/>
      <dgm:t>
        <a:bodyPr/>
        <a:lstStyle/>
        <a:p>
          <a:endParaRPr lang="de-DE"/>
        </a:p>
      </dgm:t>
    </dgm:pt>
    <dgm:pt modelId="{8E6089B6-5C91-495E-935F-FB81D78E0AF5}">
      <dgm:prSet phldrT="[Text]" custT="1"/>
      <dgm:spPr/>
      <dgm:t>
        <a:bodyPr/>
        <a:lstStyle/>
        <a:p>
          <a:r>
            <a:rPr lang="de-CH" sz="2400" dirty="0"/>
            <a:t>finale Handlung wird selbst vollzogen</a:t>
          </a:r>
          <a:endParaRPr lang="de-DE" sz="2400" dirty="0"/>
        </a:p>
      </dgm:t>
    </dgm:pt>
    <dgm:pt modelId="{694265C7-B95B-45EA-B7A4-2459E178CC31}" type="parTrans" cxnId="{B4AA80AC-9AAC-4A36-8B2D-A40F12E44899}">
      <dgm:prSet/>
      <dgm:spPr/>
      <dgm:t>
        <a:bodyPr/>
        <a:lstStyle/>
        <a:p>
          <a:endParaRPr lang="de-DE"/>
        </a:p>
      </dgm:t>
    </dgm:pt>
    <dgm:pt modelId="{5963853B-9785-4166-A9D8-278263307554}" type="sibTrans" cxnId="{B4AA80AC-9AAC-4A36-8B2D-A40F12E44899}">
      <dgm:prSet/>
      <dgm:spPr/>
      <dgm:t>
        <a:bodyPr/>
        <a:lstStyle/>
        <a:p>
          <a:endParaRPr lang="de-DE"/>
        </a:p>
      </dgm:t>
    </dgm:pt>
    <dgm:pt modelId="{04D4B7A8-260E-4944-8530-18DF0227955F}" type="pres">
      <dgm:prSet presAssocID="{E6DB6AF0-D585-4156-903B-48C03996F993}" presName="Name0" presStyleCnt="0">
        <dgm:presLayoutVars>
          <dgm:dir/>
          <dgm:animLvl val="lvl"/>
          <dgm:resizeHandles val="exact"/>
        </dgm:presLayoutVars>
      </dgm:prSet>
      <dgm:spPr/>
    </dgm:pt>
    <dgm:pt modelId="{764FEF53-8433-4336-B695-EA36E4303581}" type="pres">
      <dgm:prSet presAssocID="{B42C3D05-62EC-4268-BAB2-981C9DA437A9}" presName="linNode" presStyleCnt="0"/>
      <dgm:spPr/>
    </dgm:pt>
    <dgm:pt modelId="{63AD7395-0E52-4AF6-83F6-DA1206E773A2}" type="pres">
      <dgm:prSet presAssocID="{B42C3D05-62EC-4268-BAB2-981C9DA437A9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8B72659-1E7A-4762-8C2D-A9EF72896675}" type="pres">
      <dgm:prSet presAssocID="{B42C3D05-62EC-4268-BAB2-981C9DA437A9}" presName="descendantText" presStyleLbl="alignAccFollowNode1" presStyleIdx="0" presStyleCnt="3" custLinFactNeighborX="0" custLinFactNeighborY="0">
        <dgm:presLayoutVars>
          <dgm:bulletEnabled val="1"/>
        </dgm:presLayoutVars>
      </dgm:prSet>
      <dgm:spPr/>
    </dgm:pt>
    <dgm:pt modelId="{3EA76EB0-DC39-4BBC-92AF-7463CD4F02E6}" type="pres">
      <dgm:prSet presAssocID="{17BFFCBB-3BE9-49F9-A8FC-9DF66B7F7541}" presName="sp" presStyleCnt="0"/>
      <dgm:spPr/>
    </dgm:pt>
    <dgm:pt modelId="{283CC480-10C4-4AC1-8365-E8BB4F4B72DE}" type="pres">
      <dgm:prSet presAssocID="{E1DD49D2-0A99-42FC-8C05-D071F414D742}" presName="linNode" presStyleCnt="0"/>
      <dgm:spPr/>
    </dgm:pt>
    <dgm:pt modelId="{EE29C057-6767-4C22-BA21-CAD1C7E0963F}" type="pres">
      <dgm:prSet presAssocID="{E1DD49D2-0A99-42FC-8C05-D071F414D74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A7E4E03-339C-4A9C-9042-47552D99F38A}" type="pres">
      <dgm:prSet presAssocID="{E1DD49D2-0A99-42FC-8C05-D071F414D742}" presName="descendantText" presStyleLbl="alignAccFollowNode1" presStyleIdx="1" presStyleCnt="3">
        <dgm:presLayoutVars>
          <dgm:bulletEnabled val="1"/>
        </dgm:presLayoutVars>
      </dgm:prSet>
      <dgm:spPr/>
    </dgm:pt>
    <dgm:pt modelId="{A9D7FE98-E19D-4EFB-9826-2D3AB8E84FE2}" type="pres">
      <dgm:prSet presAssocID="{E010E2F5-3595-4501-8A6A-C7F7A384D0F2}" presName="sp" presStyleCnt="0"/>
      <dgm:spPr/>
    </dgm:pt>
    <dgm:pt modelId="{D22932AC-41C6-4F8F-AC30-7E53E9A978E3}" type="pres">
      <dgm:prSet presAssocID="{9E8CF3FB-D577-4402-B7FC-4DB1CBD61865}" presName="linNode" presStyleCnt="0"/>
      <dgm:spPr/>
    </dgm:pt>
    <dgm:pt modelId="{FF7F7EA3-3C73-4A7F-A99F-0BFB12B04188}" type="pres">
      <dgm:prSet presAssocID="{9E8CF3FB-D577-4402-B7FC-4DB1CBD6186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A582504-92A9-455A-B01A-4A7C04358555}" type="pres">
      <dgm:prSet presAssocID="{9E8CF3FB-D577-4402-B7FC-4DB1CBD6186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C660414-C922-4E01-8DB4-0A1197903379}" srcId="{E6DB6AF0-D585-4156-903B-48C03996F993}" destId="{E1DD49D2-0A99-42FC-8C05-D071F414D742}" srcOrd="1" destOrd="0" parTransId="{9AA32DC7-7667-4A41-9A7B-25C7882B3A8A}" sibTransId="{E010E2F5-3595-4501-8A6A-C7F7A384D0F2}"/>
    <dgm:cxn modelId="{ACF57B1B-CE79-A64C-BF1F-F75FD6A9D0B4}" type="presOf" srcId="{E0977778-4EA0-4F08-A62D-86A7D3FD6374}" destId="{9A7E4E03-339C-4A9C-9042-47552D99F38A}" srcOrd="0" destOrd="0" presId="urn:microsoft.com/office/officeart/2005/8/layout/vList5"/>
    <dgm:cxn modelId="{D9B15B3C-8374-CD42-87E1-4B992E94164D}" type="presOf" srcId="{7EBA70CA-44E5-498F-A156-DFF420A63DB8}" destId="{9A7E4E03-339C-4A9C-9042-47552D99F38A}" srcOrd="0" destOrd="1" presId="urn:microsoft.com/office/officeart/2005/8/layout/vList5"/>
    <dgm:cxn modelId="{09BFBC3D-7A8F-0945-A605-878F9D7B0B40}" type="presOf" srcId="{EB96C548-8C1C-4952-9245-2FB320339A83}" destId="{E8B72659-1E7A-4762-8C2D-A9EF72896675}" srcOrd="0" destOrd="1" presId="urn:microsoft.com/office/officeart/2005/8/layout/vList5"/>
    <dgm:cxn modelId="{DD070D6A-3FBF-6F45-A38E-3DAE06FE0459}" type="presOf" srcId="{61CFDE4A-EC7B-48A1-9791-85C2A4733E0E}" destId="{E8B72659-1E7A-4762-8C2D-A9EF72896675}" srcOrd="0" destOrd="0" presId="urn:microsoft.com/office/officeart/2005/8/layout/vList5"/>
    <dgm:cxn modelId="{F735D16A-C167-DA41-888B-ADB3FC4E4D59}" type="presOf" srcId="{E1DD49D2-0A99-42FC-8C05-D071F414D742}" destId="{EE29C057-6767-4C22-BA21-CAD1C7E0963F}" srcOrd="0" destOrd="0" presId="urn:microsoft.com/office/officeart/2005/8/layout/vList5"/>
    <dgm:cxn modelId="{2EDBFC51-BCA6-4D4C-8EBF-E4ED7C5AD8FB}" srcId="{E6DB6AF0-D585-4156-903B-48C03996F993}" destId="{9E8CF3FB-D577-4402-B7FC-4DB1CBD61865}" srcOrd="2" destOrd="0" parTransId="{23A13052-7DD9-458C-BBC2-3423B169D665}" sibTransId="{989E8DF7-52A3-49A9-937F-B9D0E9693E92}"/>
    <dgm:cxn modelId="{27F7EE74-4F63-463E-B74B-F6B40312519B}" srcId="{E6DB6AF0-D585-4156-903B-48C03996F993}" destId="{B42C3D05-62EC-4268-BAB2-981C9DA437A9}" srcOrd="0" destOrd="0" parTransId="{8F84492D-2EEC-4566-855B-E8E31E117CED}" sibTransId="{17BFFCBB-3BE9-49F9-A8FC-9DF66B7F7541}"/>
    <dgm:cxn modelId="{94204158-F2AC-4E60-95C0-A72987894FC8}" srcId="{B42C3D05-62EC-4268-BAB2-981C9DA437A9}" destId="{EB96C548-8C1C-4952-9245-2FB320339A83}" srcOrd="1" destOrd="0" parTransId="{CBAACD67-61AF-4B13-BC33-C8671E2E24D4}" sibTransId="{1F4ABED0-BE43-43DF-A55F-764357D537D4}"/>
    <dgm:cxn modelId="{B1E3FF7D-3BC8-3848-B067-9D22F17076D7}" type="presOf" srcId="{9E8CF3FB-D577-4402-B7FC-4DB1CBD61865}" destId="{FF7F7EA3-3C73-4A7F-A99F-0BFB12B04188}" srcOrd="0" destOrd="0" presId="urn:microsoft.com/office/officeart/2005/8/layout/vList5"/>
    <dgm:cxn modelId="{C829647E-AFEA-4D2F-A13E-76D5FA77688B}" srcId="{E1DD49D2-0A99-42FC-8C05-D071F414D742}" destId="{7EBA70CA-44E5-498F-A156-DFF420A63DB8}" srcOrd="1" destOrd="0" parTransId="{908BA4D9-BBD6-42C7-9CE4-76F4BF06F641}" sibTransId="{6DA67A90-1A72-4262-8FE5-8339324CA69F}"/>
    <dgm:cxn modelId="{4C09398B-96F3-41AD-9AEF-8B7383C3336D}" srcId="{E1DD49D2-0A99-42FC-8C05-D071F414D742}" destId="{E0977778-4EA0-4F08-A62D-86A7D3FD6374}" srcOrd="0" destOrd="0" parTransId="{9A6C0CA6-A532-433E-84FA-F334484FD9C8}" sibTransId="{B0B3D906-4E48-44C0-81E4-D5A7155EC7A2}"/>
    <dgm:cxn modelId="{9D694AA2-3B99-854B-AB87-98550CA686A8}" type="presOf" srcId="{E1586FB2-36A7-4ACF-A529-5DCBD9B80779}" destId="{9A7E4E03-339C-4A9C-9042-47552D99F38A}" srcOrd="0" destOrd="2" presId="urn:microsoft.com/office/officeart/2005/8/layout/vList5"/>
    <dgm:cxn modelId="{B4AA80AC-9AAC-4A36-8B2D-A40F12E44899}" srcId="{9E8CF3FB-D577-4402-B7FC-4DB1CBD61865}" destId="{8E6089B6-5C91-495E-935F-FB81D78E0AF5}" srcOrd="0" destOrd="0" parTransId="{694265C7-B95B-45EA-B7A4-2459E178CC31}" sibTransId="{5963853B-9785-4166-A9D8-278263307554}"/>
    <dgm:cxn modelId="{CB4D09C1-E0F2-1640-B633-10D909028ADF}" type="presOf" srcId="{8E6089B6-5C91-495E-935F-FB81D78E0AF5}" destId="{FA582504-92A9-455A-B01A-4A7C04358555}" srcOrd="0" destOrd="0" presId="urn:microsoft.com/office/officeart/2005/8/layout/vList5"/>
    <dgm:cxn modelId="{144EF8C7-7BBC-40BD-B700-1E26623A354D}" srcId="{E1DD49D2-0A99-42FC-8C05-D071F414D742}" destId="{E1586FB2-36A7-4ACF-A529-5DCBD9B80779}" srcOrd="2" destOrd="0" parTransId="{93227A15-4825-49D0-A829-EB86385F6244}" sibTransId="{EE7DB45D-BDE8-4004-BA82-718CCD10EC0F}"/>
    <dgm:cxn modelId="{A80287CD-090B-534F-B4F9-EC24EB438837}" type="presOf" srcId="{E6DB6AF0-D585-4156-903B-48C03996F993}" destId="{04D4B7A8-260E-4944-8530-18DF0227955F}" srcOrd="0" destOrd="0" presId="urn:microsoft.com/office/officeart/2005/8/layout/vList5"/>
    <dgm:cxn modelId="{6026E9E4-8E7C-3647-87A6-90DBB02DCB67}" type="presOf" srcId="{B42C3D05-62EC-4268-BAB2-981C9DA437A9}" destId="{63AD7395-0E52-4AF6-83F6-DA1206E773A2}" srcOrd="0" destOrd="0" presId="urn:microsoft.com/office/officeart/2005/8/layout/vList5"/>
    <dgm:cxn modelId="{C5E1FBFA-F7EA-47C3-A20F-8A23670A780E}" srcId="{B42C3D05-62EC-4268-BAB2-981C9DA437A9}" destId="{61CFDE4A-EC7B-48A1-9791-85C2A4733E0E}" srcOrd="0" destOrd="0" parTransId="{3360A477-EDC5-4AC8-AE3C-20EF48FFA65D}" sibTransId="{3BE34649-8606-4407-A92B-97C4659DDE97}"/>
    <dgm:cxn modelId="{06E65B5C-D09F-EB4A-A911-6641B03A0247}" type="presParOf" srcId="{04D4B7A8-260E-4944-8530-18DF0227955F}" destId="{764FEF53-8433-4336-B695-EA36E4303581}" srcOrd="0" destOrd="0" presId="urn:microsoft.com/office/officeart/2005/8/layout/vList5"/>
    <dgm:cxn modelId="{A37C4DBA-403F-CE40-A107-C08AF72A5EE4}" type="presParOf" srcId="{764FEF53-8433-4336-B695-EA36E4303581}" destId="{63AD7395-0E52-4AF6-83F6-DA1206E773A2}" srcOrd="0" destOrd="0" presId="urn:microsoft.com/office/officeart/2005/8/layout/vList5"/>
    <dgm:cxn modelId="{9ED23611-F72F-1B4A-8A22-34F38808A9FA}" type="presParOf" srcId="{764FEF53-8433-4336-B695-EA36E4303581}" destId="{E8B72659-1E7A-4762-8C2D-A9EF72896675}" srcOrd="1" destOrd="0" presId="urn:microsoft.com/office/officeart/2005/8/layout/vList5"/>
    <dgm:cxn modelId="{D7638D6F-AEBF-0045-B63D-2045395157AF}" type="presParOf" srcId="{04D4B7A8-260E-4944-8530-18DF0227955F}" destId="{3EA76EB0-DC39-4BBC-92AF-7463CD4F02E6}" srcOrd="1" destOrd="0" presId="urn:microsoft.com/office/officeart/2005/8/layout/vList5"/>
    <dgm:cxn modelId="{D7C62293-3DD6-2F4B-B041-E6FFD8D3F0E9}" type="presParOf" srcId="{04D4B7A8-260E-4944-8530-18DF0227955F}" destId="{283CC480-10C4-4AC1-8365-E8BB4F4B72DE}" srcOrd="2" destOrd="0" presId="urn:microsoft.com/office/officeart/2005/8/layout/vList5"/>
    <dgm:cxn modelId="{9B72CD86-8FC2-CA43-99F8-7582786E9188}" type="presParOf" srcId="{283CC480-10C4-4AC1-8365-E8BB4F4B72DE}" destId="{EE29C057-6767-4C22-BA21-CAD1C7E0963F}" srcOrd="0" destOrd="0" presId="urn:microsoft.com/office/officeart/2005/8/layout/vList5"/>
    <dgm:cxn modelId="{B0AD3CF2-5E67-FE48-86A3-04719100D97D}" type="presParOf" srcId="{283CC480-10C4-4AC1-8365-E8BB4F4B72DE}" destId="{9A7E4E03-339C-4A9C-9042-47552D99F38A}" srcOrd="1" destOrd="0" presId="urn:microsoft.com/office/officeart/2005/8/layout/vList5"/>
    <dgm:cxn modelId="{AEB6C925-9DD1-9F40-8887-5A2849FC0C3F}" type="presParOf" srcId="{04D4B7A8-260E-4944-8530-18DF0227955F}" destId="{A9D7FE98-E19D-4EFB-9826-2D3AB8E84FE2}" srcOrd="3" destOrd="0" presId="urn:microsoft.com/office/officeart/2005/8/layout/vList5"/>
    <dgm:cxn modelId="{97E0C428-ED67-0046-A053-3F925780084C}" type="presParOf" srcId="{04D4B7A8-260E-4944-8530-18DF0227955F}" destId="{D22932AC-41C6-4F8F-AC30-7E53E9A978E3}" srcOrd="4" destOrd="0" presId="urn:microsoft.com/office/officeart/2005/8/layout/vList5"/>
    <dgm:cxn modelId="{082C36E3-2CDC-5244-97BF-08D2115427B0}" type="presParOf" srcId="{D22932AC-41C6-4F8F-AC30-7E53E9A978E3}" destId="{FF7F7EA3-3C73-4A7F-A99F-0BFB12B04188}" srcOrd="0" destOrd="0" presId="urn:microsoft.com/office/officeart/2005/8/layout/vList5"/>
    <dgm:cxn modelId="{0534D1BD-FA48-6A41-9896-A8D95DABE3B6}" type="presParOf" srcId="{D22932AC-41C6-4F8F-AC30-7E53E9A978E3}" destId="{FA582504-92A9-455A-B01A-4A7C043585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DB6AF0-D585-4156-903B-48C03996F993}" type="doc">
      <dgm:prSet loTypeId="urn:microsoft.com/office/officeart/2005/8/layout/vList5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de-DE"/>
        </a:p>
      </dgm:t>
    </dgm:pt>
    <dgm:pt modelId="{B42C3D05-62EC-4268-BAB2-981C9DA437A9}">
      <dgm:prSet phldrT="[Text]"/>
      <dgm:spPr/>
      <dgm:t>
        <a:bodyPr/>
        <a:lstStyle/>
        <a:p>
          <a:r>
            <a:rPr lang="de-CH" dirty="0"/>
            <a:t>Mitgliedschaft</a:t>
          </a:r>
          <a:endParaRPr lang="de-DE" dirty="0"/>
        </a:p>
      </dgm:t>
    </dgm:pt>
    <dgm:pt modelId="{8F84492D-2EEC-4566-855B-E8E31E117CED}" type="parTrans" cxnId="{27F7EE74-4F63-463E-B74B-F6B40312519B}">
      <dgm:prSet/>
      <dgm:spPr/>
      <dgm:t>
        <a:bodyPr/>
        <a:lstStyle/>
        <a:p>
          <a:endParaRPr lang="de-DE"/>
        </a:p>
      </dgm:t>
    </dgm:pt>
    <dgm:pt modelId="{17BFFCBB-3BE9-49F9-A8FC-9DF66B7F7541}" type="sibTrans" cxnId="{27F7EE74-4F63-463E-B74B-F6B40312519B}">
      <dgm:prSet/>
      <dgm:spPr/>
      <dgm:t>
        <a:bodyPr/>
        <a:lstStyle/>
        <a:p>
          <a:endParaRPr lang="de-DE"/>
        </a:p>
      </dgm:t>
    </dgm:pt>
    <dgm:pt modelId="{61CFDE4A-EC7B-48A1-9791-85C2A4733E0E}">
      <dgm:prSet phldrT="[Text]" custT="1"/>
      <dgm:spPr/>
      <dgm:t>
        <a:bodyPr/>
        <a:lstStyle/>
        <a:p>
          <a:r>
            <a:rPr lang="de-CH" sz="2400" dirty="0"/>
            <a:t>volljährig</a:t>
          </a:r>
          <a:endParaRPr lang="de-DE" sz="2400" dirty="0"/>
        </a:p>
      </dgm:t>
    </dgm:pt>
    <dgm:pt modelId="{3360A477-EDC5-4AC8-AE3C-20EF48FFA65D}" type="parTrans" cxnId="{C5E1FBFA-F7EA-47C3-A20F-8A23670A780E}">
      <dgm:prSet/>
      <dgm:spPr/>
      <dgm:t>
        <a:bodyPr/>
        <a:lstStyle/>
        <a:p>
          <a:endParaRPr lang="de-DE"/>
        </a:p>
      </dgm:t>
    </dgm:pt>
    <dgm:pt modelId="{3BE34649-8606-4407-A92B-97C4659DDE97}" type="sibTrans" cxnId="{C5E1FBFA-F7EA-47C3-A20F-8A23670A780E}">
      <dgm:prSet/>
      <dgm:spPr/>
      <dgm:t>
        <a:bodyPr/>
        <a:lstStyle/>
        <a:p>
          <a:endParaRPr lang="de-DE"/>
        </a:p>
      </dgm:t>
    </dgm:pt>
    <dgm:pt modelId="{EB96C548-8C1C-4952-9245-2FB320339A83}">
      <dgm:prSet phldrT="[Text]" custT="1"/>
      <dgm:spPr/>
      <dgm:t>
        <a:bodyPr/>
        <a:lstStyle/>
        <a:p>
          <a:r>
            <a:rPr lang="de-CH" sz="2400" dirty="0"/>
            <a:t>Wohnsitz ihn der Schweiz</a:t>
          </a:r>
          <a:endParaRPr lang="de-DE" sz="2400" dirty="0"/>
        </a:p>
      </dgm:t>
    </dgm:pt>
    <dgm:pt modelId="{CBAACD67-61AF-4B13-BC33-C8671E2E24D4}" type="parTrans" cxnId="{94204158-F2AC-4E60-95C0-A72987894FC8}">
      <dgm:prSet/>
      <dgm:spPr/>
      <dgm:t>
        <a:bodyPr/>
        <a:lstStyle/>
        <a:p>
          <a:endParaRPr lang="de-DE"/>
        </a:p>
      </dgm:t>
    </dgm:pt>
    <dgm:pt modelId="{1F4ABED0-BE43-43DF-A55F-764357D537D4}" type="sibTrans" cxnId="{94204158-F2AC-4E60-95C0-A72987894FC8}">
      <dgm:prSet/>
      <dgm:spPr/>
      <dgm:t>
        <a:bodyPr/>
        <a:lstStyle/>
        <a:p>
          <a:endParaRPr lang="de-DE"/>
        </a:p>
      </dgm:t>
    </dgm:pt>
    <dgm:pt modelId="{E1DD49D2-0A99-42FC-8C05-D071F414D742}">
      <dgm:prSet phldrT="[Text]"/>
      <dgm:spPr/>
      <dgm:t>
        <a:bodyPr/>
        <a:lstStyle/>
        <a:p>
          <a:r>
            <a:rPr lang="de-CH" dirty="0"/>
            <a:t>Statuten Art.2</a:t>
          </a:r>
          <a:endParaRPr lang="de-DE" dirty="0"/>
        </a:p>
      </dgm:t>
    </dgm:pt>
    <dgm:pt modelId="{9AA32DC7-7667-4A41-9A7B-25C7882B3A8A}" type="parTrans" cxnId="{7C660414-C922-4E01-8DB4-0A1197903379}">
      <dgm:prSet/>
      <dgm:spPr/>
      <dgm:t>
        <a:bodyPr/>
        <a:lstStyle/>
        <a:p>
          <a:endParaRPr lang="de-DE"/>
        </a:p>
      </dgm:t>
    </dgm:pt>
    <dgm:pt modelId="{E010E2F5-3595-4501-8A6A-C7F7A384D0F2}" type="sibTrans" cxnId="{7C660414-C922-4E01-8DB4-0A1197903379}">
      <dgm:prSet/>
      <dgm:spPr/>
      <dgm:t>
        <a:bodyPr/>
        <a:lstStyle/>
        <a:p>
          <a:endParaRPr lang="de-DE"/>
        </a:p>
      </dgm:t>
    </dgm:pt>
    <dgm:pt modelId="{E0977778-4EA0-4F08-A62D-86A7D3FD6374}">
      <dgm:prSet phldrT="[Text]" custT="1"/>
      <dgm:spPr/>
      <dgm:t>
        <a:bodyPr/>
        <a:lstStyle/>
        <a:p>
          <a:r>
            <a:rPr lang="de-CH" sz="2400" dirty="0"/>
            <a:t>Hoffnungslose Prognose</a:t>
          </a:r>
          <a:endParaRPr lang="de-DE" sz="2400" dirty="0"/>
        </a:p>
      </dgm:t>
    </dgm:pt>
    <dgm:pt modelId="{9A6C0CA6-A532-433E-84FA-F334484FD9C8}" type="parTrans" cxnId="{4C09398B-96F3-41AD-9AEF-8B7383C3336D}">
      <dgm:prSet/>
      <dgm:spPr/>
      <dgm:t>
        <a:bodyPr/>
        <a:lstStyle/>
        <a:p>
          <a:endParaRPr lang="de-DE"/>
        </a:p>
      </dgm:t>
    </dgm:pt>
    <dgm:pt modelId="{B0B3D906-4E48-44C0-81E4-D5A7155EC7A2}" type="sibTrans" cxnId="{4C09398B-96F3-41AD-9AEF-8B7383C3336D}">
      <dgm:prSet/>
      <dgm:spPr/>
      <dgm:t>
        <a:bodyPr/>
        <a:lstStyle/>
        <a:p>
          <a:endParaRPr lang="de-DE"/>
        </a:p>
      </dgm:t>
    </dgm:pt>
    <dgm:pt modelId="{6BC420A5-9148-4E83-B8DA-B500D87588EE}">
      <dgm:prSet phldrT="[Text]" custT="1"/>
      <dgm:spPr/>
      <dgm:t>
        <a:bodyPr/>
        <a:lstStyle/>
        <a:p>
          <a:r>
            <a:rPr lang="de-CH" sz="2400" dirty="0"/>
            <a:t>Unzumutbare Behinderung</a:t>
          </a:r>
          <a:endParaRPr lang="de-DE" sz="2400" dirty="0"/>
        </a:p>
      </dgm:t>
    </dgm:pt>
    <dgm:pt modelId="{8502F7E3-B6BA-44D5-8EE4-5CE7D915C972}" type="parTrans" cxnId="{6BAAFB23-0A3E-48A8-8E18-5E8CCC114E21}">
      <dgm:prSet/>
      <dgm:spPr/>
      <dgm:t>
        <a:bodyPr/>
        <a:lstStyle/>
        <a:p>
          <a:endParaRPr lang="de-DE"/>
        </a:p>
      </dgm:t>
    </dgm:pt>
    <dgm:pt modelId="{206FA87C-DDEC-4F37-98DE-9BE0A4144C97}" type="sibTrans" cxnId="{6BAAFB23-0A3E-48A8-8E18-5E8CCC114E21}">
      <dgm:prSet/>
      <dgm:spPr/>
      <dgm:t>
        <a:bodyPr/>
        <a:lstStyle/>
        <a:p>
          <a:endParaRPr lang="de-DE"/>
        </a:p>
      </dgm:t>
    </dgm:pt>
    <dgm:pt modelId="{9E8CF3FB-D577-4402-B7FC-4DB1CBD61865}">
      <dgm:prSet phldrT="[Text]"/>
      <dgm:spPr/>
      <dgm:t>
        <a:bodyPr/>
        <a:lstStyle/>
        <a:p>
          <a:r>
            <a:rPr lang="de-CH" dirty="0"/>
            <a:t>Sterbemittel =</a:t>
          </a:r>
          <a:r>
            <a:rPr lang="de-CH" dirty="0" err="1"/>
            <a:t>NaPentobarbital</a:t>
          </a:r>
          <a:endParaRPr lang="de-DE" dirty="0"/>
        </a:p>
      </dgm:t>
    </dgm:pt>
    <dgm:pt modelId="{23A13052-7DD9-458C-BBC2-3423B169D665}" type="parTrans" cxnId="{2EDBFC51-BCA6-4D4C-8EBF-E4ED7C5AD8FB}">
      <dgm:prSet/>
      <dgm:spPr/>
      <dgm:t>
        <a:bodyPr/>
        <a:lstStyle/>
        <a:p>
          <a:endParaRPr lang="de-DE"/>
        </a:p>
      </dgm:t>
    </dgm:pt>
    <dgm:pt modelId="{989E8DF7-52A3-49A9-937F-B9D0E9693E92}" type="sibTrans" cxnId="{2EDBFC51-BCA6-4D4C-8EBF-E4ED7C5AD8FB}">
      <dgm:prSet/>
      <dgm:spPr/>
      <dgm:t>
        <a:bodyPr/>
        <a:lstStyle/>
        <a:p>
          <a:endParaRPr lang="de-DE"/>
        </a:p>
      </dgm:t>
    </dgm:pt>
    <dgm:pt modelId="{263C0B00-0979-46F4-90AB-29F2A966CAD9}">
      <dgm:prSet phldrT="[Text]" custT="1"/>
      <dgm:spPr/>
      <dgm:t>
        <a:bodyPr/>
        <a:lstStyle/>
        <a:p>
          <a:r>
            <a:rPr lang="de-CH" sz="2400" dirty="0"/>
            <a:t>CH-Bürger im Ausland</a:t>
          </a:r>
          <a:endParaRPr lang="de-DE" sz="2400" dirty="0"/>
        </a:p>
      </dgm:t>
    </dgm:pt>
    <dgm:pt modelId="{B4EC213F-170C-4BE8-A072-136A4BE49753}" type="parTrans" cxnId="{14F969C6-3BE9-4B49-AE18-39F237A4A95B}">
      <dgm:prSet/>
      <dgm:spPr/>
      <dgm:t>
        <a:bodyPr/>
        <a:lstStyle/>
        <a:p>
          <a:endParaRPr lang="de-DE"/>
        </a:p>
      </dgm:t>
    </dgm:pt>
    <dgm:pt modelId="{798B6C2C-A134-465F-9419-30FDF7935044}" type="sibTrans" cxnId="{14F969C6-3BE9-4B49-AE18-39F237A4A95B}">
      <dgm:prSet/>
      <dgm:spPr/>
      <dgm:t>
        <a:bodyPr/>
        <a:lstStyle/>
        <a:p>
          <a:endParaRPr lang="de-DE"/>
        </a:p>
      </dgm:t>
    </dgm:pt>
    <dgm:pt modelId="{3D11EDDC-35F1-49BE-ADEB-3C5A31C1B209}">
      <dgm:prSet phldrT="[Text]" custT="1"/>
      <dgm:spPr/>
      <dgm:t>
        <a:bodyPr/>
        <a:lstStyle/>
        <a:p>
          <a:r>
            <a:rPr lang="de-CH" sz="2400" dirty="0"/>
            <a:t>Unerträgliche Beschwerden</a:t>
          </a:r>
          <a:endParaRPr lang="de-DE" sz="2400" dirty="0"/>
        </a:p>
      </dgm:t>
    </dgm:pt>
    <dgm:pt modelId="{9F397608-B155-43BB-9F91-86A0F20DBFC9}" type="parTrans" cxnId="{7965C9D8-72BC-4CE9-B657-D413ED24B050}">
      <dgm:prSet/>
      <dgm:spPr/>
      <dgm:t>
        <a:bodyPr/>
        <a:lstStyle/>
        <a:p>
          <a:endParaRPr lang="de-DE"/>
        </a:p>
      </dgm:t>
    </dgm:pt>
    <dgm:pt modelId="{D0244C03-E322-4297-A8D7-EFA7C93156A4}" type="sibTrans" cxnId="{7965C9D8-72BC-4CE9-B657-D413ED24B050}">
      <dgm:prSet/>
      <dgm:spPr/>
      <dgm:t>
        <a:bodyPr/>
        <a:lstStyle/>
        <a:p>
          <a:endParaRPr lang="de-DE"/>
        </a:p>
      </dgm:t>
    </dgm:pt>
    <dgm:pt modelId="{25C98813-3F31-4841-9E44-2C27FDEC2286}">
      <dgm:prSet phldrT="[Text]" custT="1"/>
      <dgm:spPr/>
      <dgm:t>
        <a:bodyPr/>
        <a:lstStyle/>
        <a:p>
          <a:r>
            <a:rPr lang="de-CH" sz="2400" dirty="0"/>
            <a:t>SAMW-</a:t>
          </a:r>
          <a:r>
            <a:rPr lang="de-CH" sz="2400" dirty="0" err="1"/>
            <a:t>Richtlinen</a:t>
          </a:r>
          <a:r>
            <a:rPr lang="de-CH" sz="2400" dirty="0"/>
            <a:t>(Empfehlungen)</a:t>
          </a:r>
          <a:endParaRPr lang="de-DE" sz="2400" dirty="0"/>
        </a:p>
      </dgm:t>
    </dgm:pt>
    <dgm:pt modelId="{B92E4364-4AE5-41EA-A2C2-E8411CFBE29E}" type="parTrans" cxnId="{2C3BF632-3BFA-4756-A744-FC405B70EF8D}">
      <dgm:prSet/>
      <dgm:spPr/>
      <dgm:t>
        <a:bodyPr/>
        <a:lstStyle/>
        <a:p>
          <a:endParaRPr lang="de-DE"/>
        </a:p>
      </dgm:t>
    </dgm:pt>
    <dgm:pt modelId="{AAA1BF62-F984-42FF-AC6A-6F6389F44E07}" type="sibTrans" cxnId="{2C3BF632-3BFA-4756-A744-FC405B70EF8D}">
      <dgm:prSet/>
      <dgm:spPr/>
      <dgm:t>
        <a:bodyPr/>
        <a:lstStyle/>
        <a:p>
          <a:endParaRPr lang="de-DE"/>
        </a:p>
      </dgm:t>
    </dgm:pt>
    <dgm:pt modelId="{1858F063-4057-4CAA-A89F-46937AF70131}">
      <dgm:prSet phldrT="[Text]" custT="1"/>
      <dgm:spPr/>
      <dgm:t>
        <a:bodyPr/>
        <a:lstStyle/>
        <a:p>
          <a:r>
            <a:rPr lang="de-CH" sz="2400" dirty="0"/>
            <a:t>Rezeptpflicht </a:t>
          </a:r>
          <a:r>
            <a:rPr lang="de-CH" sz="2400" dirty="0">
              <a:sym typeface="Wingdings"/>
            </a:rPr>
            <a:t> </a:t>
          </a:r>
          <a:r>
            <a:rPr lang="de-CH" sz="2400" dirty="0"/>
            <a:t>Heilmittelgesetz Art.7/Art.9 Abs.2 /</a:t>
          </a:r>
          <a:r>
            <a:rPr lang="de-CH" sz="2400" dirty="0" err="1"/>
            <a:t>BetmG</a:t>
          </a:r>
          <a:r>
            <a:rPr lang="de-CH" sz="2400" dirty="0"/>
            <a:t> </a:t>
          </a:r>
          <a:endParaRPr lang="de-DE" sz="2400" dirty="0"/>
        </a:p>
      </dgm:t>
    </dgm:pt>
    <dgm:pt modelId="{C392F875-0383-4029-B42A-B4A4519E0ECA}" type="sibTrans" cxnId="{88356F8B-D0D6-4361-B47B-13456B9D44FA}">
      <dgm:prSet/>
      <dgm:spPr/>
      <dgm:t>
        <a:bodyPr/>
        <a:lstStyle/>
        <a:p>
          <a:endParaRPr lang="de-DE"/>
        </a:p>
      </dgm:t>
    </dgm:pt>
    <dgm:pt modelId="{56110D8C-89D3-4282-B11C-CF009F20B543}" type="parTrans" cxnId="{88356F8B-D0D6-4361-B47B-13456B9D44FA}">
      <dgm:prSet/>
      <dgm:spPr/>
      <dgm:t>
        <a:bodyPr/>
        <a:lstStyle/>
        <a:p>
          <a:endParaRPr lang="de-DE"/>
        </a:p>
      </dgm:t>
    </dgm:pt>
    <dgm:pt modelId="{04D4B7A8-260E-4944-8530-18DF0227955F}" type="pres">
      <dgm:prSet presAssocID="{E6DB6AF0-D585-4156-903B-48C03996F993}" presName="Name0" presStyleCnt="0">
        <dgm:presLayoutVars>
          <dgm:dir/>
          <dgm:animLvl val="lvl"/>
          <dgm:resizeHandles val="exact"/>
        </dgm:presLayoutVars>
      </dgm:prSet>
      <dgm:spPr/>
    </dgm:pt>
    <dgm:pt modelId="{764FEF53-8433-4336-B695-EA36E4303581}" type="pres">
      <dgm:prSet presAssocID="{B42C3D05-62EC-4268-BAB2-981C9DA437A9}" presName="linNode" presStyleCnt="0"/>
      <dgm:spPr/>
    </dgm:pt>
    <dgm:pt modelId="{63AD7395-0E52-4AF6-83F6-DA1206E773A2}" type="pres">
      <dgm:prSet presAssocID="{B42C3D05-62EC-4268-BAB2-981C9DA437A9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8B72659-1E7A-4762-8C2D-A9EF72896675}" type="pres">
      <dgm:prSet presAssocID="{B42C3D05-62EC-4268-BAB2-981C9DA437A9}" presName="descendantText" presStyleLbl="alignAccFollowNode1" presStyleIdx="0" presStyleCnt="3">
        <dgm:presLayoutVars>
          <dgm:bulletEnabled val="1"/>
        </dgm:presLayoutVars>
      </dgm:prSet>
      <dgm:spPr/>
    </dgm:pt>
    <dgm:pt modelId="{3EA76EB0-DC39-4BBC-92AF-7463CD4F02E6}" type="pres">
      <dgm:prSet presAssocID="{17BFFCBB-3BE9-49F9-A8FC-9DF66B7F7541}" presName="sp" presStyleCnt="0"/>
      <dgm:spPr/>
    </dgm:pt>
    <dgm:pt modelId="{283CC480-10C4-4AC1-8365-E8BB4F4B72DE}" type="pres">
      <dgm:prSet presAssocID="{E1DD49D2-0A99-42FC-8C05-D071F414D742}" presName="linNode" presStyleCnt="0"/>
      <dgm:spPr/>
    </dgm:pt>
    <dgm:pt modelId="{EE29C057-6767-4C22-BA21-CAD1C7E0963F}" type="pres">
      <dgm:prSet presAssocID="{E1DD49D2-0A99-42FC-8C05-D071F414D74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A7E4E03-339C-4A9C-9042-47552D99F38A}" type="pres">
      <dgm:prSet presAssocID="{E1DD49D2-0A99-42FC-8C05-D071F414D742}" presName="descendantText" presStyleLbl="alignAccFollowNode1" presStyleIdx="1" presStyleCnt="3">
        <dgm:presLayoutVars>
          <dgm:bulletEnabled val="1"/>
        </dgm:presLayoutVars>
      </dgm:prSet>
      <dgm:spPr/>
    </dgm:pt>
    <dgm:pt modelId="{A9D7FE98-E19D-4EFB-9826-2D3AB8E84FE2}" type="pres">
      <dgm:prSet presAssocID="{E010E2F5-3595-4501-8A6A-C7F7A384D0F2}" presName="sp" presStyleCnt="0"/>
      <dgm:spPr/>
    </dgm:pt>
    <dgm:pt modelId="{D22932AC-41C6-4F8F-AC30-7E53E9A978E3}" type="pres">
      <dgm:prSet presAssocID="{9E8CF3FB-D577-4402-B7FC-4DB1CBD61865}" presName="linNode" presStyleCnt="0"/>
      <dgm:spPr/>
    </dgm:pt>
    <dgm:pt modelId="{FF7F7EA3-3C73-4A7F-A99F-0BFB12B04188}" type="pres">
      <dgm:prSet presAssocID="{9E8CF3FB-D577-4402-B7FC-4DB1CBD6186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A582504-92A9-455A-B01A-4A7C04358555}" type="pres">
      <dgm:prSet presAssocID="{9E8CF3FB-D577-4402-B7FC-4DB1CBD6186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C660414-C922-4E01-8DB4-0A1197903379}" srcId="{E6DB6AF0-D585-4156-903B-48C03996F993}" destId="{E1DD49D2-0A99-42FC-8C05-D071F414D742}" srcOrd="1" destOrd="0" parTransId="{9AA32DC7-7667-4A41-9A7B-25C7882B3A8A}" sibTransId="{E010E2F5-3595-4501-8A6A-C7F7A384D0F2}"/>
    <dgm:cxn modelId="{E13DD815-C81A-914A-81DF-E9A66DF607BB}" type="presOf" srcId="{9E8CF3FB-D577-4402-B7FC-4DB1CBD61865}" destId="{FF7F7EA3-3C73-4A7F-A99F-0BFB12B04188}" srcOrd="0" destOrd="0" presId="urn:microsoft.com/office/officeart/2005/8/layout/vList5"/>
    <dgm:cxn modelId="{0E510321-DADA-B743-A381-A6714A3280FD}" type="presOf" srcId="{6BC420A5-9148-4E83-B8DA-B500D87588EE}" destId="{9A7E4E03-339C-4A9C-9042-47552D99F38A}" srcOrd="0" destOrd="2" presId="urn:microsoft.com/office/officeart/2005/8/layout/vList5"/>
    <dgm:cxn modelId="{6BAAFB23-0A3E-48A8-8E18-5E8CCC114E21}" srcId="{E1DD49D2-0A99-42FC-8C05-D071F414D742}" destId="{6BC420A5-9148-4E83-B8DA-B500D87588EE}" srcOrd="2" destOrd="0" parTransId="{8502F7E3-B6BA-44D5-8EE4-5CE7D915C972}" sibTransId="{206FA87C-DDEC-4F37-98DE-9BE0A4144C97}"/>
    <dgm:cxn modelId="{55676D32-7D2E-7D48-BDC2-6C3BE5ACCC33}" type="presOf" srcId="{25C98813-3F31-4841-9E44-2C27FDEC2286}" destId="{FA582504-92A9-455A-B01A-4A7C04358555}" srcOrd="0" destOrd="1" presId="urn:microsoft.com/office/officeart/2005/8/layout/vList5"/>
    <dgm:cxn modelId="{2C3BF632-3BFA-4756-A744-FC405B70EF8D}" srcId="{9E8CF3FB-D577-4402-B7FC-4DB1CBD61865}" destId="{25C98813-3F31-4841-9E44-2C27FDEC2286}" srcOrd="1" destOrd="0" parTransId="{B92E4364-4AE5-41EA-A2C2-E8411CFBE29E}" sibTransId="{AAA1BF62-F984-42FF-AC6A-6F6389F44E07}"/>
    <dgm:cxn modelId="{F1143139-774C-6C40-976F-3F65BB2E34B9}" type="presOf" srcId="{1858F063-4057-4CAA-A89F-46937AF70131}" destId="{FA582504-92A9-455A-B01A-4A7C04358555}" srcOrd="0" destOrd="0" presId="urn:microsoft.com/office/officeart/2005/8/layout/vList5"/>
    <dgm:cxn modelId="{2EDBFC51-BCA6-4D4C-8EBF-E4ED7C5AD8FB}" srcId="{E6DB6AF0-D585-4156-903B-48C03996F993}" destId="{9E8CF3FB-D577-4402-B7FC-4DB1CBD61865}" srcOrd="2" destOrd="0" parTransId="{23A13052-7DD9-458C-BBC2-3423B169D665}" sibTransId="{989E8DF7-52A3-49A9-937F-B9D0E9693E92}"/>
    <dgm:cxn modelId="{27F7EE74-4F63-463E-B74B-F6B40312519B}" srcId="{E6DB6AF0-D585-4156-903B-48C03996F993}" destId="{B42C3D05-62EC-4268-BAB2-981C9DA437A9}" srcOrd="0" destOrd="0" parTransId="{8F84492D-2EEC-4566-855B-E8E31E117CED}" sibTransId="{17BFFCBB-3BE9-49F9-A8FC-9DF66B7F7541}"/>
    <dgm:cxn modelId="{F750A355-4901-E949-B52F-788236F628B3}" type="presOf" srcId="{EB96C548-8C1C-4952-9245-2FB320339A83}" destId="{E8B72659-1E7A-4762-8C2D-A9EF72896675}" srcOrd="0" destOrd="1" presId="urn:microsoft.com/office/officeart/2005/8/layout/vList5"/>
    <dgm:cxn modelId="{94204158-F2AC-4E60-95C0-A72987894FC8}" srcId="{B42C3D05-62EC-4268-BAB2-981C9DA437A9}" destId="{EB96C548-8C1C-4952-9245-2FB320339A83}" srcOrd="1" destOrd="0" parTransId="{CBAACD67-61AF-4B13-BC33-C8671E2E24D4}" sibTransId="{1F4ABED0-BE43-43DF-A55F-764357D537D4}"/>
    <dgm:cxn modelId="{2946397C-8741-2E4B-966D-8B95F6DE5617}" type="presOf" srcId="{3D11EDDC-35F1-49BE-ADEB-3C5A31C1B209}" destId="{9A7E4E03-339C-4A9C-9042-47552D99F38A}" srcOrd="0" destOrd="1" presId="urn:microsoft.com/office/officeart/2005/8/layout/vList5"/>
    <dgm:cxn modelId="{4C09398B-96F3-41AD-9AEF-8B7383C3336D}" srcId="{E1DD49D2-0A99-42FC-8C05-D071F414D742}" destId="{E0977778-4EA0-4F08-A62D-86A7D3FD6374}" srcOrd="0" destOrd="0" parTransId="{9A6C0CA6-A532-433E-84FA-F334484FD9C8}" sibTransId="{B0B3D906-4E48-44C0-81E4-D5A7155EC7A2}"/>
    <dgm:cxn modelId="{88356F8B-D0D6-4361-B47B-13456B9D44FA}" srcId="{9E8CF3FB-D577-4402-B7FC-4DB1CBD61865}" destId="{1858F063-4057-4CAA-A89F-46937AF70131}" srcOrd="0" destOrd="0" parTransId="{56110D8C-89D3-4282-B11C-CF009F20B543}" sibTransId="{C392F875-0383-4029-B42A-B4A4519E0ECA}"/>
    <dgm:cxn modelId="{87E482A5-6853-0A45-A964-6A91BAD8498A}" type="presOf" srcId="{E6DB6AF0-D585-4156-903B-48C03996F993}" destId="{04D4B7A8-260E-4944-8530-18DF0227955F}" srcOrd="0" destOrd="0" presId="urn:microsoft.com/office/officeart/2005/8/layout/vList5"/>
    <dgm:cxn modelId="{9A86D9A9-A95F-2B4B-B08D-BB7AE5385526}" type="presOf" srcId="{E1DD49D2-0A99-42FC-8C05-D071F414D742}" destId="{EE29C057-6767-4C22-BA21-CAD1C7E0963F}" srcOrd="0" destOrd="0" presId="urn:microsoft.com/office/officeart/2005/8/layout/vList5"/>
    <dgm:cxn modelId="{D4F426AD-752D-4343-8225-ACE7AAF08D59}" type="presOf" srcId="{E0977778-4EA0-4F08-A62D-86A7D3FD6374}" destId="{9A7E4E03-339C-4A9C-9042-47552D99F38A}" srcOrd="0" destOrd="0" presId="urn:microsoft.com/office/officeart/2005/8/layout/vList5"/>
    <dgm:cxn modelId="{6CF52AB5-B100-D941-8FAB-E2182F62A426}" type="presOf" srcId="{263C0B00-0979-46F4-90AB-29F2A966CAD9}" destId="{E8B72659-1E7A-4762-8C2D-A9EF72896675}" srcOrd="0" destOrd="2" presId="urn:microsoft.com/office/officeart/2005/8/layout/vList5"/>
    <dgm:cxn modelId="{14F969C6-3BE9-4B49-AE18-39F237A4A95B}" srcId="{B42C3D05-62EC-4268-BAB2-981C9DA437A9}" destId="{263C0B00-0979-46F4-90AB-29F2A966CAD9}" srcOrd="2" destOrd="0" parTransId="{B4EC213F-170C-4BE8-A072-136A4BE49753}" sibTransId="{798B6C2C-A134-465F-9419-30FDF7935044}"/>
    <dgm:cxn modelId="{7965C9D8-72BC-4CE9-B657-D413ED24B050}" srcId="{E1DD49D2-0A99-42FC-8C05-D071F414D742}" destId="{3D11EDDC-35F1-49BE-ADEB-3C5A31C1B209}" srcOrd="1" destOrd="0" parTransId="{9F397608-B155-43BB-9F91-86A0F20DBFC9}" sibTransId="{D0244C03-E322-4297-A8D7-EFA7C93156A4}"/>
    <dgm:cxn modelId="{6970E0F5-B1B2-B441-9861-AAB337040B73}" type="presOf" srcId="{B42C3D05-62EC-4268-BAB2-981C9DA437A9}" destId="{63AD7395-0E52-4AF6-83F6-DA1206E773A2}" srcOrd="0" destOrd="0" presId="urn:microsoft.com/office/officeart/2005/8/layout/vList5"/>
    <dgm:cxn modelId="{905D02F7-FDBA-7B45-A8C1-6CCF465CDD23}" type="presOf" srcId="{61CFDE4A-EC7B-48A1-9791-85C2A4733E0E}" destId="{E8B72659-1E7A-4762-8C2D-A9EF72896675}" srcOrd="0" destOrd="0" presId="urn:microsoft.com/office/officeart/2005/8/layout/vList5"/>
    <dgm:cxn modelId="{C5E1FBFA-F7EA-47C3-A20F-8A23670A780E}" srcId="{B42C3D05-62EC-4268-BAB2-981C9DA437A9}" destId="{61CFDE4A-EC7B-48A1-9791-85C2A4733E0E}" srcOrd="0" destOrd="0" parTransId="{3360A477-EDC5-4AC8-AE3C-20EF48FFA65D}" sibTransId="{3BE34649-8606-4407-A92B-97C4659DDE97}"/>
    <dgm:cxn modelId="{137D7731-E834-254D-A256-A95FC7CFC66E}" type="presParOf" srcId="{04D4B7A8-260E-4944-8530-18DF0227955F}" destId="{764FEF53-8433-4336-B695-EA36E4303581}" srcOrd="0" destOrd="0" presId="urn:microsoft.com/office/officeart/2005/8/layout/vList5"/>
    <dgm:cxn modelId="{5E079BE4-2C14-C34A-8478-B627200730D6}" type="presParOf" srcId="{764FEF53-8433-4336-B695-EA36E4303581}" destId="{63AD7395-0E52-4AF6-83F6-DA1206E773A2}" srcOrd="0" destOrd="0" presId="urn:microsoft.com/office/officeart/2005/8/layout/vList5"/>
    <dgm:cxn modelId="{71B4871B-9061-D44F-AFA0-27675FF7ACBA}" type="presParOf" srcId="{764FEF53-8433-4336-B695-EA36E4303581}" destId="{E8B72659-1E7A-4762-8C2D-A9EF72896675}" srcOrd="1" destOrd="0" presId="urn:microsoft.com/office/officeart/2005/8/layout/vList5"/>
    <dgm:cxn modelId="{6B5CCED5-5879-AC46-9386-DC73AAD481EE}" type="presParOf" srcId="{04D4B7A8-260E-4944-8530-18DF0227955F}" destId="{3EA76EB0-DC39-4BBC-92AF-7463CD4F02E6}" srcOrd="1" destOrd="0" presId="urn:microsoft.com/office/officeart/2005/8/layout/vList5"/>
    <dgm:cxn modelId="{330AEDA2-9990-454F-B19F-C1BAE2AEE732}" type="presParOf" srcId="{04D4B7A8-260E-4944-8530-18DF0227955F}" destId="{283CC480-10C4-4AC1-8365-E8BB4F4B72DE}" srcOrd="2" destOrd="0" presId="urn:microsoft.com/office/officeart/2005/8/layout/vList5"/>
    <dgm:cxn modelId="{40AD3C54-B905-5447-ADD2-9EFE4FE20238}" type="presParOf" srcId="{283CC480-10C4-4AC1-8365-E8BB4F4B72DE}" destId="{EE29C057-6767-4C22-BA21-CAD1C7E0963F}" srcOrd="0" destOrd="0" presId="urn:microsoft.com/office/officeart/2005/8/layout/vList5"/>
    <dgm:cxn modelId="{5971432F-28F5-BF4B-BFD4-DF5A46029900}" type="presParOf" srcId="{283CC480-10C4-4AC1-8365-E8BB4F4B72DE}" destId="{9A7E4E03-339C-4A9C-9042-47552D99F38A}" srcOrd="1" destOrd="0" presId="urn:microsoft.com/office/officeart/2005/8/layout/vList5"/>
    <dgm:cxn modelId="{7F166B32-A4F6-9D4B-BED5-B3E9C206FAE9}" type="presParOf" srcId="{04D4B7A8-260E-4944-8530-18DF0227955F}" destId="{A9D7FE98-E19D-4EFB-9826-2D3AB8E84FE2}" srcOrd="3" destOrd="0" presId="urn:microsoft.com/office/officeart/2005/8/layout/vList5"/>
    <dgm:cxn modelId="{BFB1AA24-056C-3C49-8CE5-FA6C3E2A0951}" type="presParOf" srcId="{04D4B7A8-260E-4944-8530-18DF0227955F}" destId="{D22932AC-41C6-4F8F-AC30-7E53E9A978E3}" srcOrd="4" destOrd="0" presId="urn:microsoft.com/office/officeart/2005/8/layout/vList5"/>
    <dgm:cxn modelId="{55B25DFC-F108-9C41-A245-AF8DFB17975D}" type="presParOf" srcId="{D22932AC-41C6-4F8F-AC30-7E53E9A978E3}" destId="{FF7F7EA3-3C73-4A7F-A99F-0BFB12B04188}" srcOrd="0" destOrd="0" presId="urn:microsoft.com/office/officeart/2005/8/layout/vList5"/>
    <dgm:cxn modelId="{F5694B69-4C4E-1A43-ADCB-F5B36E57BA89}" type="presParOf" srcId="{D22932AC-41C6-4F8F-AC30-7E53E9A978E3}" destId="{FA582504-92A9-455A-B01A-4A7C043585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0FEB9F-0909-496F-85E5-A5C575D39B1A}" type="doc">
      <dgm:prSet loTypeId="urn:microsoft.com/office/officeart/2005/8/layout/cycle4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6F4824D4-D7DA-4D50-A133-EF1312CFA421}">
      <dgm:prSet phldrT="[Text]"/>
      <dgm:spPr/>
      <dgm:t>
        <a:bodyPr/>
        <a:lstStyle/>
        <a:p>
          <a:r>
            <a:rPr lang="de-CH" b="1" dirty="0">
              <a:solidFill>
                <a:srgbClr val="C00000"/>
              </a:solidFill>
              <a:latin typeface="Calibri" panose="020F0502020204030204" pitchFamily="34" charset="0"/>
            </a:rPr>
            <a:t>Arzt</a:t>
          </a:r>
          <a:endParaRPr lang="de-DE" b="1" dirty="0">
            <a:solidFill>
              <a:srgbClr val="C00000"/>
            </a:solidFill>
            <a:latin typeface="Calibri" panose="020F0502020204030204" pitchFamily="34" charset="0"/>
          </a:endParaRPr>
        </a:p>
      </dgm:t>
    </dgm:pt>
    <dgm:pt modelId="{0DF3F190-493F-4045-B001-6FEAAB8D82AE}" type="parTrans" cxnId="{7D241300-0F7B-43D5-8ED3-4F68392B3474}">
      <dgm:prSet/>
      <dgm:spPr/>
      <dgm:t>
        <a:bodyPr/>
        <a:lstStyle/>
        <a:p>
          <a:endParaRPr lang="de-DE"/>
        </a:p>
      </dgm:t>
    </dgm:pt>
    <dgm:pt modelId="{E5417057-5AD8-4C64-A730-0377711B0819}" type="sibTrans" cxnId="{7D241300-0F7B-43D5-8ED3-4F68392B3474}">
      <dgm:prSet/>
      <dgm:spPr/>
      <dgm:t>
        <a:bodyPr/>
        <a:lstStyle/>
        <a:p>
          <a:endParaRPr lang="de-DE"/>
        </a:p>
      </dgm:t>
    </dgm:pt>
    <dgm:pt modelId="{4C322A90-7BDF-434D-B32E-7C8A0A5223E6}">
      <dgm:prSet phldrT="[Text]" custT="1"/>
      <dgm:spPr/>
      <dgm:t>
        <a:bodyPr/>
        <a:lstStyle/>
        <a:p>
          <a:r>
            <a:rPr lang="de-CH" sz="1600" dirty="0">
              <a:solidFill>
                <a:srgbClr val="C00000"/>
              </a:solidFill>
              <a:latin typeface="Calibri" panose="020F0502020204030204" pitchFamily="34" charset="0"/>
            </a:rPr>
            <a:t>ärztlicher Bericht</a:t>
          </a:r>
        </a:p>
      </dgm:t>
    </dgm:pt>
    <dgm:pt modelId="{5353D699-3D71-4EAD-9996-D23D964EDE05}" type="parTrans" cxnId="{CE858369-40B1-448C-8F6F-C335B79E5C86}">
      <dgm:prSet/>
      <dgm:spPr/>
      <dgm:t>
        <a:bodyPr/>
        <a:lstStyle/>
        <a:p>
          <a:endParaRPr lang="de-DE"/>
        </a:p>
      </dgm:t>
    </dgm:pt>
    <dgm:pt modelId="{74D589BE-719B-4B54-B352-7032AD737BAE}" type="sibTrans" cxnId="{CE858369-40B1-448C-8F6F-C335B79E5C86}">
      <dgm:prSet/>
      <dgm:spPr/>
      <dgm:t>
        <a:bodyPr/>
        <a:lstStyle/>
        <a:p>
          <a:endParaRPr lang="de-DE"/>
        </a:p>
      </dgm:t>
    </dgm:pt>
    <dgm:pt modelId="{B875E539-7BEC-4237-A196-A321BDCB63AB}">
      <dgm:prSet phldrT="[Text]" custT="1"/>
      <dgm:spPr/>
      <dgm:t>
        <a:bodyPr/>
        <a:lstStyle/>
        <a:p>
          <a:r>
            <a:rPr lang="de-CH" sz="1600" dirty="0">
              <a:solidFill>
                <a:srgbClr val="C00000"/>
              </a:solidFill>
              <a:latin typeface="Calibri" panose="020F0502020204030204" pitchFamily="34" charset="0"/>
            </a:rPr>
            <a:t>Bescheinigung UF</a:t>
          </a:r>
          <a:endParaRPr lang="de-DE" sz="1600" dirty="0">
            <a:solidFill>
              <a:srgbClr val="C00000"/>
            </a:solidFill>
            <a:latin typeface="Calibri" panose="020F0502020204030204" pitchFamily="34" charset="0"/>
          </a:endParaRPr>
        </a:p>
      </dgm:t>
    </dgm:pt>
    <dgm:pt modelId="{BDE25A98-04FC-457C-8A2A-FD982E976D51}" type="parTrans" cxnId="{9B20DDA9-2188-4839-8612-E4D72B539870}">
      <dgm:prSet/>
      <dgm:spPr/>
      <dgm:t>
        <a:bodyPr/>
        <a:lstStyle/>
        <a:p>
          <a:endParaRPr lang="de-DE"/>
        </a:p>
      </dgm:t>
    </dgm:pt>
    <dgm:pt modelId="{731377B8-34C7-4264-B153-1B0F2C94339C}" type="sibTrans" cxnId="{9B20DDA9-2188-4839-8612-E4D72B539870}">
      <dgm:prSet/>
      <dgm:spPr/>
      <dgm:t>
        <a:bodyPr/>
        <a:lstStyle/>
        <a:p>
          <a:endParaRPr lang="de-DE"/>
        </a:p>
      </dgm:t>
    </dgm:pt>
    <dgm:pt modelId="{BA0996EF-E3C2-4435-9D44-885F8AE30932}">
      <dgm:prSet/>
      <dgm:spPr/>
      <dgm:t>
        <a:bodyPr/>
        <a:lstStyle/>
        <a:p>
          <a:r>
            <a:rPr lang="de-CH" b="1" dirty="0">
              <a:solidFill>
                <a:srgbClr val="C00000"/>
              </a:solidFill>
              <a:latin typeface="Calibri" panose="020F0502020204030204" pitchFamily="34" charset="0"/>
            </a:rPr>
            <a:t>Begleiter</a:t>
          </a:r>
          <a:r>
            <a:rPr lang="de-CH" dirty="0">
              <a:latin typeface="Calibri" panose="020F0502020204030204" pitchFamily="34" charset="0"/>
            </a:rPr>
            <a:t> </a:t>
          </a:r>
          <a:endParaRPr lang="de-DE" dirty="0">
            <a:latin typeface="Calibri" panose="020F0502020204030204" pitchFamily="34" charset="0"/>
          </a:endParaRPr>
        </a:p>
      </dgm:t>
    </dgm:pt>
    <dgm:pt modelId="{8EBF6B62-ABAF-4108-BF2B-8B29CB541428}" type="parTrans" cxnId="{6BB1677B-0F91-4B3F-AC73-FC3467EC419D}">
      <dgm:prSet/>
      <dgm:spPr/>
      <dgm:t>
        <a:bodyPr/>
        <a:lstStyle/>
        <a:p>
          <a:endParaRPr lang="de-DE"/>
        </a:p>
      </dgm:t>
    </dgm:pt>
    <dgm:pt modelId="{2226997C-049C-4E30-A030-3FF1B0C282A4}" type="sibTrans" cxnId="{6BB1677B-0F91-4B3F-AC73-FC3467EC419D}">
      <dgm:prSet/>
      <dgm:spPr/>
      <dgm:t>
        <a:bodyPr/>
        <a:lstStyle/>
        <a:p>
          <a:endParaRPr lang="de-DE"/>
        </a:p>
      </dgm:t>
    </dgm:pt>
    <dgm:pt modelId="{154E86EF-E79D-41BD-A480-C1C88DDCE80D}">
      <dgm:prSet/>
      <dgm:spPr/>
      <dgm:t>
        <a:bodyPr/>
        <a:lstStyle/>
        <a:p>
          <a:r>
            <a:rPr lang="de-CH" b="1" dirty="0">
              <a:latin typeface="Calibri" panose="020F0502020204030204" pitchFamily="34" charset="0"/>
            </a:rPr>
            <a:t>Staat</a:t>
          </a:r>
          <a:endParaRPr lang="de-DE" b="1" dirty="0">
            <a:latin typeface="Calibri" panose="020F0502020204030204" pitchFamily="34" charset="0"/>
          </a:endParaRPr>
        </a:p>
      </dgm:t>
    </dgm:pt>
    <dgm:pt modelId="{4F9A3A79-1516-45BB-8ED9-B0E061EEA9FB}" type="parTrans" cxnId="{9F308F30-82A8-44F7-9C5C-ED10B42B19D1}">
      <dgm:prSet/>
      <dgm:spPr/>
      <dgm:t>
        <a:bodyPr/>
        <a:lstStyle/>
        <a:p>
          <a:endParaRPr lang="de-DE"/>
        </a:p>
      </dgm:t>
    </dgm:pt>
    <dgm:pt modelId="{1452E344-0990-4B07-A6D5-D7D9D522D5D7}" type="sibTrans" cxnId="{9F308F30-82A8-44F7-9C5C-ED10B42B19D1}">
      <dgm:prSet/>
      <dgm:spPr/>
      <dgm:t>
        <a:bodyPr/>
        <a:lstStyle/>
        <a:p>
          <a:endParaRPr lang="de-DE"/>
        </a:p>
      </dgm:t>
    </dgm:pt>
    <dgm:pt modelId="{9E524724-029D-4647-A175-01423C49064E}">
      <dgm:prSet/>
      <dgm:spPr/>
      <dgm:t>
        <a:bodyPr/>
        <a:lstStyle/>
        <a:p>
          <a:r>
            <a:rPr lang="de-CH" b="1" dirty="0">
              <a:latin typeface="Calibri" panose="020F0502020204030204" pitchFamily="34" charset="0"/>
            </a:rPr>
            <a:t>Familie</a:t>
          </a:r>
          <a:endParaRPr lang="de-DE" b="1" dirty="0">
            <a:latin typeface="Calibri" panose="020F0502020204030204" pitchFamily="34" charset="0"/>
          </a:endParaRPr>
        </a:p>
      </dgm:t>
    </dgm:pt>
    <dgm:pt modelId="{3E116742-D324-4C99-BABB-286046895772}" type="parTrans" cxnId="{5D76D563-769F-4EE6-8EAD-05186CD4C3BC}">
      <dgm:prSet/>
      <dgm:spPr/>
      <dgm:t>
        <a:bodyPr/>
        <a:lstStyle/>
        <a:p>
          <a:endParaRPr lang="de-DE"/>
        </a:p>
      </dgm:t>
    </dgm:pt>
    <dgm:pt modelId="{59C3386B-0881-48D6-9017-D82C19156A9B}" type="sibTrans" cxnId="{5D76D563-769F-4EE6-8EAD-05186CD4C3BC}">
      <dgm:prSet/>
      <dgm:spPr/>
      <dgm:t>
        <a:bodyPr/>
        <a:lstStyle/>
        <a:p>
          <a:endParaRPr lang="de-DE"/>
        </a:p>
      </dgm:t>
    </dgm:pt>
    <dgm:pt modelId="{D540AC28-204E-40B4-9913-34B2E05B8DAD}">
      <dgm:prSet/>
      <dgm:spPr/>
      <dgm:t>
        <a:bodyPr/>
        <a:lstStyle/>
        <a:p>
          <a:r>
            <a:rPr lang="de-CH" dirty="0">
              <a:solidFill>
                <a:srgbClr val="C00000"/>
              </a:solidFill>
              <a:latin typeface="Calibri" panose="020F0502020204030204" pitchFamily="34" charset="0"/>
            </a:rPr>
            <a:t>Gespräche</a:t>
          </a:r>
          <a:endParaRPr lang="de-DE" dirty="0">
            <a:solidFill>
              <a:srgbClr val="C00000"/>
            </a:solidFill>
            <a:latin typeface="Calibri" panose="020F0502020204030204" pitchFamily="34" charset="0"/>
          </a:endParaRPr>
        </a:p>
      </dgm:t>
    </dgm:pt>
    <dgm:pt modelId="{C2FBEE2E-6F14-4F00-837C-77FD2BC60013}" type="parTrans" cxnId="{80774EA0-5BBD-4B9D-A971-F4BEAD512159}">
      <dgm:prSet/>
      <dgm:spPr/>
      <dgm:t>
        <a:bodyPr/>
        <a:lstStyle/>
        <a:p>
          <a:endParaRPr lang="de-DE"/>
        </a:p>
      </dgm:t>
    </dgm:pt>
    <dgm:pt modelId="{059678D2-A798-4ED3-AB67-F07EED154AD0}" type="sibTrans" cxnId="{80774EA0-5BBD-4B9D-A971-F4BEAD512159}">
      <dgm:prSet/>
      <dgm:spPr/>
      <dgm:t>
        <a:bodyPr/>
        <a:lstStyle/>
        <a:p>
          <a:endParaRPr lang="de-DE"/>
        </a:p>
      </dgm:t>
    </dgm:pt>
    <dgm:pt modelId="{4D7882B7-BEE3-4286-80DB-AAC0930A6623}">
      <dgm:prSet/>
      <dgm:spPr/>
      <dgm:t>
        <a:bodyPr/>
        <a:lstStyle/>
        <a:p>
          <a:r>
            <a:rPr lang="de-DE" dirty="0">
              <a:solidFill>
                <a:srgbClr val="C00000"/>
              </a:solidFill>
              <a:latin typeface="Calibri" panose="020F0502020204030204" pitchFamily="34" charset="0"/>
            </a:rPr>
            <a:t>Bedingungen erfüllt?</a:t>
          </a:r>
        </a:p>
      </dgm:t>
    </dgm:pt>
    <dgm:pt modelId="{2C32BBEC-3DED-4BDE-A2A2-820F8F100AAD}" type="parTrans" cxnId="{23DC4478-34C4-4811-8CE0-62C17A8F5F69}">
      <dgm:prSet/>
      <dgm:spPr/>
      <dgm:t>
        <a:bodyPr/>
        <a:lstStyle/>
        <a:p>
          <a:endParaRPr lang="de-DE"/>
        </a:p>
      </dgm:t>
    </dgm:pt>
    <dgm:pt modelId="{EC54991E-8466-47DF-AC23-F9866AA31774}" type="sibTrans" cxnId="{23DC4478-34C4-4811-8CE0-62C17A8F5F69}">
      <dgm:prSet/>
      <dgm:spPr/>
      <dgm:t>
        <a:bodyPr/>
        <a:lstStyle/>
        <a:p>
          <a:endParaRPr lang="de-DE"/>
        </a:p>
      </dgm:t>
    </dgm:pt>
    <dgm:pt modelId="{96CF6456-597E-4896-A4E9-75B5578A5D83}">
      <dgm:prSet/>
      <dgm:spPr/>
      <dgm:t>
        <a:bodyPr/>
        <a:lstStyle/>
        <a:p>
          <a:r>
            <a:rPr lang="de-CH" dirty="0">
              <a:latin typeface="Calibri" panose="020F0502020204030204" pitchFamily="34" charset="0"/>
            </a:rPr>
            <a:t>Gespräche</a:t>
          </a:r>
          <a:endParaRPr lang="de-DE" dirty="0">
            <a:latin typeface="Calibri" panose="020F0502020204030204" pitchFamily="34" charset="0"/>
          </a:endParaRPr>
        </a:p>
      </dgm:t>
    </dgm:pt>
    <dgm:pt modelId="{A7750296-E7E0-45E1-B9AC-044D0BFB8A8C}" type="parTrans" cxnId="{64ED7278-8318-4DDB-80CE-F84E06807EF6}">
      <dgm:prSet/>
      <dgm:spPr/>
      <dgm:t>
        <a:bodyPr/>
        <a:lstStyle/>
        <a:p>
          <a:endParaRPr lang="de-DE"/>
        </a:p>
      </dgm:t>
    </dgm:pt>
    <dgm:pt modelId="{04C7DE0B-B962-47B8-A95A-45438FB72B79}" type="sibTrans" cxnId="{64ED7278-8318-4DDB-80CE-F84E06807EF6}">
      <dgm:prSet/>
      <dgm:spPr/>
      <dgm:t>
        <a:bodyPr/>
        <a:lstStyle/>
        <a:p>
          <a:endParaRPr lang="de-DE"/>
        </a:p>
      </dgm:t>
    </dgm:pt>
    <dgm:pt modelId="{742104DE-5473-4BE8-AFCE-1CB0EC232F34}">
      <dgm:prSet/>
      <dgm:spPr/>
      <dgm:t>
        <a:bodyPr/>
        <a:lstStyle/>
        <a:p>
          <a:r>
            <a:rPr lang="de-CH" dirty="0">
              <a:latin typeface="Calibri" panose="020F0502020204030204" pitchFamily="34" charset="0"/>
            </a:rPr>
            <a:t>Informationen</a:t>
          </a:r>
          <a:endParaRPr lang="de-DE" dirty="0">
            <a:latin typeface="Calibri" panose="020F0502020204030204" pitchFamily="34" charset="0"/>
          </a:endParaRPr>
        </a:p>
      </dgm:t>
    </dgm:pt>
    <dgm:pt modelId="{E2997D0F-96C9-4CC5-999A-F1E69C55A296}" type="parTrans" cxnId="{558233BC-4194-4E83-A290-E8A5C7E90E70}">
      <dgm:prSet/>
      <dgm:spPr/>
      <dgm:t>
        <a:bodyPr/>
        <a:lstStyle/>
        <a:p>
          <a:endParaRPr lang="de-DE"/>
        </a:p>
      </dgm:t>
    </dgm:pt>
    <dgm:pt modelId="{1CF156C0-CA99-45DC-A9E6-C08A9551088E}" type="sibTrans" cxnId="{558233BC-4194-4E83-A290-E8A5C7E90E70}">
      <dgm:prSet/>
      <dgm:spPr/>
      <dgm:t>
        <a:bodyPr/>
        <a:lstStyle/>
        <a:p>
          <a:endParaRPr lang="de-DE"/>
        </a:p>
      </dgm:t>
    </dgm:pt>
    <dgm:pt modelId="{07B3A509-D892-4A70-907E-567A472011FD}">
      <dgm:prSet/>
      <dgm:spPr/>
      <dgm:t>
        <a:bodyPr/>
        <a:lstStyle/>
        <a:p>
          <a:r>
            <a:rPr lang="de-CH" dirty="0">
              <a:latin typeface="Calibri" panose="020F0502020204030204" pitchFamily="34" charset="0"/>
            </a:rPr>
            <a:t>Legalitätskontrolle </a:t>
          </a:r>
          <a:r>
            <a:rPr lang="de-CH" i="1" dirty="0" err="1">
              <a:latin typeface="Calibri" panose="020F0502020204030204" pitchFamily="34" charset="0"/>
            </a:rPr>
            <a:t>post</a:t>
          </a:r>
          <a:r>
            <a:rPr lang="de-CH" i="1" dirty="0">
              <a:latin typeface="Calibri" panose="020F0502020204030204" pitchFamily="34" charset="0"/>
            </a:rPr>
            <a:t> </a:t>
          </a:r>
          <a:r>
            <a:rPr lang="de-CH" i="1" dirty="0" err="1">
              <a:latin typeface="Calibri" panose="020F0502020204030204" pitchFamily="34" charset="0"/>
            </a:rPr>
            <a:t>mortem</a:t>
          </a:r>
          <a:endParaRPr lang="de-DE" i="1" dirty="0">
            <a:latin typeface="Calibri" panose="020F0502020204030204" pitchFamily="34" charset="0"/>
          </a:endParaRPr>
        </a:p>
      </dgm:t>
    </dgm:pt>
    <dgm:pt modelId="{C26E2A0B-219E-456D-9340-5682C7D6A77F}" type="parTrans" cxnId="{0CCF9106-A9AE-455D-A1C7-8255C4504B71}">
      <dgm:prSet/>
      <dgm:spPr/>
      <dgm:t>
        <a:bodyPr/>
        <a:lstStyle/>
        <a:p>
          <a:endParaRPr lang="de-DE"/>
        </a:p>
      </dgm:t>
    </dgm:pt>
    <dgm:pt modelId="{8C548050-18AE-49FE-BCEB-2200EA5FB19F}" type="sibTrans" cxnId="{0CCF9106-A9AE-455D-A1C7-8255C4504B71}">
      <dgm:prSet/>
      <dgm:spPr/>
      <dgm:t>
        <a:bodyPr/>
        <a:lstStyle/>
        <a:p>
          <a:endParaRPr lang="de-DE"/>
        </a:p>
      </dgm:t>
    </dgm:pt>
    <dgm:pt modelId="{DFFC690B-E331-4DB4-ABA2-3DAAB6FED824}">
      <dgm:prSet/>
      <dgm:spPr/>
      <dgm:t>
        <a:bodyPr/>
        <a:lstStyle/>
        <a:p>
          <a:endParaRPr lang="de-DE" dirty="0"/>
        </a:p>
      </dgm:t>
    </dgm:pt>
    <dgm:pt modelId="{508C48E6-482D-4EC1-8796-E8C9FE44E37A}" type="parTrans" cxnId="{DBD50DC2-A9CD-4436-84A5-49C972F7DA5F}">
      <dgm:prSet/>
      <dgm:spPr/>
      <dgm:t>
        <a:bodyPr/>
        <a:lstStyle/>
        <a:p>
          <a:endParaRPr lang="de-DE"/>
        </a:p>
      </dgm:t>
    </dgm:pt>
    <dgm:pt modelId="{B2750AA8-AD3F-4B61-8D1B-E497609B2030}" type="sibTrans" cxnId="{DBD50DC2-A9CD-4436-84A5-49C972F7DA5F}">
      <dgm:prSet/>
      <dgm:spPr/>
      <dgm:t>
        <a:bodyPr/>
        <a:lstStyle/>
        <a:p>
          <a:endParaRPr lang="de-DE"/>
        </a:p>
      </dgm:t>
    </dgm:pt>
    <dgm:pt modelId="{C2998880-1E58-4FA0-A9F8-B6E642AAC69E}">
      <dgm:prSet phldrT="[Text]" custT="1"/>
      <dgm:spPr/>
      <dgm:t>
        <a:bodyPr/>
        <a:lstStyle/>
        <a:p>
          <a:r>
            <a:rPr lang="de-CH" sz="1600" dirty="0" err="1">
              <a:solidFill>
                <a:srgbClr val="C00000"/>
              </a:solidFill>
              <a:latin typeface="Calibri" panose="020F0502020204030204" pitchFamily="34" charset="0"/>
            </a:rPr>
            <a:t>NaP</a:t>
          </a:r>
          <a:r>
            <a:rPr lang="de-CH" sz="1600" dirty="0">
              <a:solidFill>
                <a:srgbClr val="C00000"/>
              </a:solidFill>
              <a:latin typeface="Calibri" panose="020F0502020204030204" pitchFamily="34" charset="0"/>
            </a:rPr>
            <a:t>-Rezept </a:t>
          </a:r>
          <a:endParaRPr lang="de-DE" sz="1600" dirty="0">
            <a:solidFill>
              <a:srgbClr val="C00000"/>
            </a:solidFill>
            <a:latin typeface="Calibri" panose="020F0502020204030204" pitchFamily="34" charset="0"/>
          </a:endParaRPr>
        </a:p>
      </dgm:t>
    </dgm:pt>
    <dgm:pt modelId="{A85076EA-30C9-4344-823B-0815BC4B0803}" type="parTrans" cxnId="{0AD133EC-D071-425E-AFD0-805ED89059DE}">
      <dgm:prSet/>
      <dgm:spPr/>
      <dgm:t>
        <a:bodyPr/>
        <a:lstStyle/>
        <a:p>
          <a:endParaRPr lang="de-DE"/>
        </a:p>
      </dgm:t>
    </dgm:pt>
    <dgm:pt modelId="{9C680BCA-D7AF-4870-B960-727ED254BE35}" type="sibTrans" cxnId="{0AD133EC-D071-425E-AFD0-805ED89059DE}">
      <dgm:prSet/>
      <dgm:spPr/>
      <dgm:t>
        <a:bodyPr/>
        <a:lstStyle/>
        <a:p>
          <a:endParaRPr lang="de-DE"/>
        </a:p>
      </dgm:t>
    </dgm:pt>
    <dgm:pt modelId="{E7CDB786-2FD4-458B-A835-4E6464AE0193}">
      <dgm:prSet/>
      <dgm:spPr/>
      <dgm:t>
        <a:bodyPr/>
        <a:lstStyle/>
        <a:p>
          <a:r>
            <a:rPr lang="de-CH" dirty="0">
              <a:latin typeface="Calibri" panose="020F0502020204030204" pitchFamily="34" charset="0"/>
            </a:rPr>
            <a:t>Haltung</a:t>
          </a:r>
          <a:endParaRPr lang="de-DE" dirty="0">
            <a:latin typeface="Calibri" panose="020F0502020204030204" pitchFamily="34" charset="0"/>
          </a:endParaRPr>
        </a:p>
      </dgm:t>
    </dgm:pt>
    <dgm:pt modelId="{264B6B88-E27D-47B8-90E9-587E6002ABC5}" type="parTrans" cxnId="{C2458F30-9AD4-473C-A708-9C09B7850F65}">
      <dgm:prSet/>
      <dgm:spPr/>
      <dgm:t>
        <a:bodyPr/>
        <a:lstStyle/>
        <a:p>
          <a:endParaRPr lang="de-DE"/>
        </a:p>
      </dgm:t>
    </dgm:pt>
    <dgm:pt modelId="{13576A3E-AFB7-4570-9C2E-975ED412F6F0}" type="sibTrans" cxnId="{C2458F30-9AD4-473C-A708-9C09B7850F65}">
      <dgm:prSet/>
      <dgm:spPr/>
      <dgm:t>
        <a:bodyPr/>
        <a:lstStyle/>
        <a:p>
          <a:endParaRPr lang="de-DE"/>
        </a:p>
      </dgm:t>
    </dgm:pt>
    <dgm:pt modelId="{80850803-EB86-4E77-98CC-D1497F504D95}" type="pres">
      <dgm:prSet presAssocID="{4A0FEB9F-0909-496F-85E5-A5C575D39B1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E624EEE-7579-440F-9CA9-14F42B81583D}" type="pres">
      <dgm:prSet presAssocID="{4A0FEB9F-0909-496F-85E5-A5C575D39B1A}" presName="children" presStyleCnt="0"/>
      <dgm:spPr/>
    </dgm:pt>
    <dgm:pt modelId="{2893E37E-063F-4222-AF1A-D851A73A079E}" type="pres">
      <dgm:prSet presAssocID="{4A0FEB9F-0909-496F-85E5-A5C575D39B1A}" presName="child1group" presStyleCnt="0"/>
      <dgm:spPr/>
    </dgm:pt>
    <dgm:pt modelId="{3EE1BD92-8A3F-4783-8E16-ED758210DB16}" type="pres">
      <dgm:prSet presAssocID="{4A0FEB9F-0909-496F-85E5-A5C575D39B1A}" presName="child1" presStyleLbl="bgAcc1" presStyleIdx="0" presStyleCnt="4"/>
      <dgm:spPr/>
    </dgm:pt>
    <dgm:pt modelId="{7D40A1B5-3C3C-492D-9B21-721DD8DEA59D}" type="pres">
      <dgm:prSet presAssocID="{4A0FEB9F-0909-496F-85E5-A5C575D39B1A}" presName="child1Text" presStyleLbl="bgAcc1" presStyleIdx="0" presStyleCnt="4">
        <dgm:presLayoutVars>
          <dgm:bulletEnabled val="1"/>
        </dgm:presLayoutVars>
      </dgm:prSet>
      <dgm:spPr/>
    </dgm:pt>
    <dgm:pt modelId="{8B1675FD-9D32-44F4-8B9D-B1695C8D2912}" type="pres">
      <dgm:prSet presAssocID="{4A0FEB9F-0909-496F-85E5-A5C575D39B1A}" presName="child2group" presStyleCnt="0"/>
      <dgm:spPr/>
    </dgm:pt>
    <dgm:pt modelId="{7C50CDDC-C1D3-4EBA-8930-0EA22878FC5B}" type="pres">
      <dgm:prSet presAssocID="{4A0FEB9F-0909-496F-85E5-A5C575D39B1A}" presName="child2" presStyleLbl="bgAcc1" presStyleIdx="1" presStyleCnt="4"/>
      <dgm:spPr/>
    </dgm:pt>
    <dgm:pt modelId="{5E964A10-981E-442C-8FB9-0A4F721D902E}" type="pres">
      <dgm:prSet presAssocID="{4A0FEB9F-0909-496F-85E5-A5C575D39B1A}" presName="child2Text" presStyleLbl="bgAcc1" presStyleIdx="1" presStyleCnt="4">
        <dgm:presLayoutVars>
          <dgm:bulletEnabled val="1"/>
        </dgm:presLayoutVars>
      </dgm:prSet>
      <dgm:spPr/>
    </dgm:pt>
    <dgm:pt modelId="{938BBDAF-D1C5-407C-9B11-B26E57FE98EB}" type="pres">
      <dgm:prSet presAssocID="{4A0FEB9F-0909-496F-85E5-A5C575D39B1A}" presName="child3group" presStyleCnt="0"/>
      <dgm:spPr/>
    </dgm:pt>
    <dgm:pt modelId="{59344FA0-2880-49B7-A546-E5098D74A5E6}" type="pres">
      <dgm:prSet presAssocID="{4A0FEB9F-0909-496F-85E5-A5C575D39B1A}" presName="child3" presStyleLbl="bgAcc1" presStyleIdx="2" presStyleCnt="4"/>
      <dgm:spPr/>
    </dgm:pt>
    <dgm:pt modelId="{18584147-598E-4F2B-8AE6-3CBD77FC38DC}" type="pres">
      <dgm:prSet presAssocID="{4A0FEB9F-0909-496F-85E5-A5C575D39B1A}" presName="child3Text" presStyleLbl="bgAcc1" presStyleIdx="2" presStyleCnt="4">
        <dgm:presLayoutVars>
          <dgm:bulletEnabled val="1"/>
        </dgm:presLayoutVars>
      </dgm:prSet>
      <dgm:spPr/>
    </dgm:pt>
    <dgm:pt modelId="{4DA57AC8-EC4B-421F-B985-B3A1B88AD01F}" type="pres">
      <dgm:prSet presAssocID="{4A0FEB9F-0909-496F-85E5-A5C575D39B1A}" presName="child4group" presStyleCnt="0"/>
      <dgm:spPr/>
    </dgm:pt>
    <dgm:pt modelId="{C5DF0B7B-6343-4CE5-A23E-E460EA6464D7}" type="pres">
      <dgm:prSet presAssocID="{4A0FEB9F-0909-496F-85E5-A5C575D39B1A}" presName="child4" presStyleLbl="bgAcc1" presStyleIdx="3" presStyleCnt="4"/>
      <dgm:spPr/>
    </dgm:pt>
    <dgm:pt modelId="{B15D06AC-AD8B-4A22-86D6-F5641A2A44AD}" type="pres">
      <dgm:prSet presAssocID="{4A0FEB9F-0909-496F-85E5-A5C575D39B1A}" presName="child4Text" presStyleLbl="bgAcc1" presStyleIdx="3" presStyleCnt="4">
        <dgm:presLayoutVars>
          <dgm:bulletEnabled val="1"/>
        </dgm:presLayoutVars>
      </dgm:prSet>
      <dgm:spPr/>
    </dgm:pt>
    <dgm:pt modelId="{80F79865-3FE0-4897-B536-D2E5CD4B0F63}" type="pres">
      <dgm:prSet presAssocID="{4A0FEB9F-0909-496F-85E5-A5C575D39B1A}" presName="childPlaceholder" presStyleCnt="0"/>
      <dgm:spPr/>
    </dgm:pt>
    <dgm:pt modelId="{5EF1E439-26BD-4319-A9E9-E8F58E332474}" type="pres">
      <dgm:prSet presAssocID="{4A0FEB9F-0909-496F-85E5-A5C575D39B1A}" presName="circle" presStyleCnt="0"/>
      <dgm:spPr/>
    </dgm:pt>
    <dgm:pt modelId="{F7CA6523-6640-4CC3-98DE-CAB2A16E19BC}" type="pres">
      <dgm:prSet presAssocID="{4A0FEB9F-0909-496F-85E5-A5C575D39B1A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2BEEB45B-BC40-476C-99A8-B8835E7EC9F9}" type="pres">
      <dgm:prSet presAssocID="{4A0FEB9F-0909-496F-85E5-A5C575D39B1A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4D27F8BF-64EC-4F13-8966-D0DCF9B1E02A}" type="pres">
      <dgm:prSet presAssocID="{4A0FEB9F-0909-496F-85E5-A5C575D39B1A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DBB428BE-B3C8-4CED-B439-F67EB9F41D17}" type="pres">
      <dgm:prSet presAssocID="{4A0FEB9F-0909-496F-85E5-A5C575D39B1A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07454B96-652E-47A7-8E6D-7B58026748BD}" type="pres">
      <dgm:prSet presAssocID="{4A0FEB9F-0909-496F-85E5-A5C575D39B1A}" presName="quadrantPlaceholder" presStyleCnt="0"/>
      <dgm:spPr/>
    </dgm:pt>
    <dgm:pt modelId="{1F6376FE-ED5C-4436-A288-3340E609C7AF}" type="pres">
      <dgm:prSet presAssocID="{4A0FEB9F-0909-496F-85E5-A5C575D39B1A}" presName="center1" presStyleLbl="fgShp" presStyleIdx="0" presStyleCnt="2"/>
      <dgm:spPr/>
    </dgm:pt>
    <dgm:pt modelId="{AD85D56A-D796-40BC-9E53-AFDD3E43AF29}" type="pres">
      <dgm:prSet presAssocID="{4A0FEB9F-0909-496F-85E5-A5C575D39B1A}" presName="center2" presStyleLbl="fgShp" presStyleIdx="1" presStyleCnt="2"/>
      <dgm:spPr/>
    </dgm:pt>
  </dgm:ptLst>
  <dgm:cxnLst>
    <dgm:cxn modelId="{7D241300-0F7B-43D5-8ED3-4F68392B3474}" srcId="{4A0FEB9F-0909-496F-85E5-A5C575D39B1A}" destId="{6F4824D4-D7DA-4D50-A133-EF1312CFA421}" srcOrd="0" destOrd="0" parTransId="{0DF3F190-493F-4045-B001-6FEAAB8D82AE}" sibTransId="{E5417057-5AD8-4C64-A730-0377711B0819}"/>
    <dgm:cxn modelId="{0CCF9106-A9AE-455D-A1C7-8255C4504B71}" srcId="{154E86EF-E79D-41BD-A480-C1C88DDCE80D}" destId="{07B3A509-D892-4A70-907E-567A472011FD}" srcOrd="1" destOrd="0" parTransId="{C26E2A0B-219E-456D-9340-5682C7D6A77F}" sibTransId="{8C548050-18AE-49FE-BCEB-2200EA5FB19F}"/>
    <dgm:cxn modelId="{33E83307-A94F-124E-90C6-953208C49ABF}" type="presOf" srcId="{DFFC690B-E331-4DB4-ABA2-3DAAB6FED824}" destId="{59344FA0-2880-49B7-A546-E5098D74A5E6}" srcOrd="0" destOrd="0" presId="urn:microsoft.com/office/officeart/2005/8/layout/cycle4"/>
    <dgm:cxn modelId="{0754780D-D0EE-B443-BA39-75226E200049}" type="presOf" srcId="{E7CDB786-2FD4-458B-A835-4E6464AE0193}" destId="{B15D06AC-AD8B-4A22-86D6-F5641A2A44AD}" srcOrd="1" destOrd="1" presId="urn:microsoft.com/office/officeart/2005/8/layout/cycle4"/>
    <dgm:cxn modelId="{7B085E0F-312F-8A48-AEA1-0A9E42399021}" type="presOf" srcId="{4C322A90-7BDF-434D-B32E-7C8A0A5223E6}" destId="{7D40A1B5-3C3C-492D-9B21-721DD8DEA59D}" srcOrd="1" destOrd="0" presId="urn:microsoft.com/office/officeart/2005/8/layout/cycle4"/>
    <dgm:cxn modelId="{9325D410-CAAB-1249-84A7-2B3958E1F7F1}" type="presOf" srcId="{B875E539-7BEC-4237-A196-A321BDCB63AB}" destId="{7D40A1B5-3C3C-492D-9B21-721DD8DEA59D}" srcOrd="1" destOrd="1" presId="urn:microsoft.com/office/officeart/2005/8/layout/cycle4"/>
    <dgm:cxn modelId="{0FF6E61D-B98C-7E48-9D0F-97789FAE15B7}" type="presOf" srcId="{4D7882B7-BEE3-4286-80DB-AAC0930A6623}" destId="{7C50CDDC-C1D3-4EBA-8930-0EA22878FC5B}" srcOrd="0" destOrd="1" presId="urn:microsoft.com/office/officeart/2005/8/layout/cycle4"/>
    <dgm:cxn modelId="{5EC75D21-71A7-3D46-B7D0-8DA50C464D7F}" type="presOf" srcId="{07B3A509-D892-4A70-907E-567A472011FD}" destId="{18584147-598E-4F2B-8AE6-3CBD77FC38DC}" srcOrd="1" destOrd="1" presId="urn:microsoft.com/office/officeart/2005/8/layout/cycle4"/>
    <dgm:cxn modelId="{9F308F30-82A8-44F7-9C5C-ED10B42B19D1}" srcId="{4A0FEB9F-0909-496F-85E5-A5C575D39B1A}" destId="{154E86EF-E79D-41BD-A480-C1C88DDCE80D}" srcOrd="2" destOrd="0" parTransId="{4F9A3A79-1516-45BB-8ED9-B0E061EEA9FB}" sibTransId="{1452E344-0990-4B07-A6D5-D7D9D522D5D7}"/>
    <dgm:cxn modelId="{C2458F30-9AD4-473C-A708-9C09B7850F65}" srcId="{9E524724-029D-4647-A175-01423C49064E}" destId="{E7CDB786-2FD4-458B-A835-4E6464AE0193}" srcOrd="1" destOrd="0" parTransId="{264B6B88-E27D-47B8-90E9-587E6002ABC5}" sibTransId="{13576A3E-AFB7-4570-9C2E-975ED412F6F0}"/>
    <dgm:cxn modelId="{D5263B33-B004-E94D-A864-BD56CC3F210D}" type="presOf" srcId="{9E524724-029D-4647-A175-01423C49064E}" destId="{DBB428BE-B3C8-4CED-B439-F67EB9F41D17}" srcOrd="0" destOrd="0" presId="urn:microsoft.com/office/officeart/2005/8/layout/cycle4"/>
    <dgm:cxn modelId="{1505D936-E208-194B-AF16-F9AFCA84AA53}" type="presOf" srcId="{4D7882B7-BEE3-4286-80DB-AAC0930A6623}" destId="{5E964A10-981E-442C-8FB9-0A4F721D902E}" srcOrd="1" destOrd="1" presId="urn:microsoft.com/office/officeart/2005/8/layout/cycle4"/>
    <dgm:cxn modelId="{5D76D563-769F-4EE6-8EAD-05186CD4C3BC}" srcId="{4A0FEB9F-0909-496F-85E5-A5C575D39B1A}" destId="{9E524724-029D-4647-A175-01423C49064E}" srcOrd="3" destOrd="0" parTransId="{3E116742-D324-4C99-BABB-286046895772}" sibTransId="{59C3386B-0881-48D6-9017-D82C19156A9B}"/>
    <dgm:cxn modelId="{CE858369-40B1-448C-8F6F-C335B79E5C86}" srcId="{6F4824D4-D7DA-4D50-A133-EF1312CFA421}" destId="{4C322A90-7BDF-434D-B32E-7C8A0A5223E6}" srcOrd="0" destOrd="0" parTransId="{5353D699-3D71-4EAD-9996-D23D964EDE05}" sibTransId="{74D589BE-719B-4B54-B352-7032AD737BAE}"/>
    <dgm:cxn modelId="{B588E769-E23A-0D42-985B-78ABBE859362}" type="presOf" srcId="{96CF6456-597E-4896-A4E9-75B5578A5D83}" destId="{C5DF0B7B-6343-4CE5-A23E-E460EA6464D7}" srcOrd="0" destOrd="0" presId="urn:microsoft.com/office/officeart/2005/8/layout/cycle4"/>
    <dgm:cxn modelId="{C125414D-5EAE-B04A-AEB0-6A492816811B}" type="presOf" srcId="{D540AC28-204E-40B4-9913-34B2E05B8DAD}" destId="{7C50CDDC-C1D3-4EBA-8930-0EA22878FC5B}" srcOrd="0" destOrd="0" presId="urn:microsoft.com/office/officeart/2005/8/layout/cycle4"/>
    <dgm:cxn modelId="{BEC7844E-12D9-EF4B-8EEF-949F2D5E54C8}" type="presOf" srcId="{C2998880-1E58-4FA0-A9F8-B6E642AAC69E}" destId="{7D40A1B5-3C3C-492D-9B21-721DD8DEA59D}" srcOrd="1" destOrd="2" presId="urn:microsoft.com/office/officeart/2005/8/layout/cycle4"/>
    <dgm:cxn modelId="{23DC4478-34C4-4811-8CE0-62C17A8F5F69}" srcId="{BA0996EF-E3C2-4435-9D44-885F8AE30932}" destId="{4D7882B7-BEE3-4286-80DB-AAC0930A6623}" srcOrd="1" destOrd="0" parTransId="{2C32BBEC-3DED-4BDE-A2A2-820F8F100AAD}" sibTransId="{EC54991E-8466-47DF-AC23-F9866AA31774}"/>
    <dgm:cxn modelId="{64ED7278-8318-4DDB-80CE-F84E06807EF6}" srcId="{9E524724-029D-4647-A175-01423C49064E}" destId="{96CF6456-597E-4896-A4E9-75B5578A5D83}" srcOrd="0" destOrd="0" parTransId="{A7750296-E7E0-45E1-B9AC-044D0BFB8A8C}" sibTransId="{04C7DE0B-B962-47B8-A95A-45438FB72B79}"/>
    <dgm:cxn modelId="{6BB1677B-0F91-4B3F-AC73-FC3467EC419D}" srcId="{4A0FEB9F-0909-496F-85E5-A5C575D39B1A}" destId="{BA0996EF-E3C2-4435-9D44-885F8AE30932}" srcOrd="1" destOrd="0" parTransId="{8EBF6B62-ABAF-4108-BF2B-8B29CB541428}" sibTransId="{2226997C-049C-4E30-A030-3FF1B0C282A4}"/>
    <dgm:cxn modelId="{A4947581-A8DD-1B43-B8F6-ED926E2630D5}" type="presOf" srcId="{DFFC690B-E331-4DB4-ABA2-3DAAB6FED824}" destId="{18584147-598E-4F2B-8AE6-3CBD77FC38DC}" srcOrd="1" destOrd="0" presId="urn:microsoft.com/office/officeart/2005/8/layout/cycle4"/>
    <dgm:cxn modelId="{B7CAB381-54B8-454E-8D60-288F3115CFF9}" type="presOf" srcId="{96CF6456-597E-4896-A4E9-75B5578A5D83}" destId="{B15D06AC-AD8B-4A22-86D6-F5641A2A44AD}" srcOrd="1" destOrd="0" presId="urn:microsoft.com/office/officeart/2005/8/layout/cycle4"/>
    <dgm:cxn modelId="{2EDC6A87-A471-CC4E-B315-C085DC36B719}" type="presOf" srcId="{07B3A509-D892-4A70-907E-567A472011FD}" destId="{59344FA0-2880-49B7-A546-E5098D74A5E6}" srcOrd="0" destOrd="1" presId="urn:microsoft.com/office/officeart/2005/8/layout/cycle4"/>
    <dgm:cxn modelId="{FEC35B8D-4A12-2D4B-9A5D-E646A7D41F02}" type="presOf" srcId="{B875E539-7BEC-4237-A196-A321BDCB63AB}" destId="{3EE1BD92-8A3F-4783-8E16-ED758210DB16}" srcOrd="0" destOrd="1" presId="urn:microsoft.com/office/officeart/2005/8/layout/cycle4"/>
    <dgm:cxn modelId="{6B26678E-F64A-4D42-83A0-7607C3866179}" type="presOf" srcId="{4A0FEB9F-0909-496F-85E5-A5C575D39B1A}" destId="{80850803-EB86-4E77-98CC-D1497F504D95}" srcOrd="0" destOrd="0" presId="urn:microsoft.com/office/officeart/2005/8/layout/cycle4"/>
    <dgm:cxn modelId="{EDD50C90-3800-8B4C-96D1-976F3F6B5C94}" type="presOf" srcId="{C2998880-1E58-4FA0-A9F8-B6E642AAC69E}" destId="{3EE1BD92-8A3F-4783-8E16-ED758210DB16}" srcOrd="0" destOrd="2" presId="urn:microsoft.com/office/officeart/2005/8/layout/cycle4"/>
    <dgm:cxn modelId="{F1A21F95-0900-1A4A-B867-9C2A78DFB253}" type="presOf" srcId="{154E86EF-E79D-41BD-A480-C1C88DDCE80D}" destId="{4D27F8BF-64EC-4F13-8966-D0DCF9B1E02A}" srcOrd="0" destOrd="0" presId="urn:microsoft.com/office/officeart/2005/8/layout/cycle4"/>
    <dgm:cxn modelId="{9F3ABA9E-A2DA-1342-A98E-2D69D38005DE}" type="presOf" srcId="{4C322A90-7BDF-434D-B32E-7C8A0A5223E6}" destId="{3EE1BD92-8A3F-4783-8E16-ED758210DB16}" srcOrd="0" destOrd="0" presId="urn:microsoft.com/office/officeart/2005/8/layout/cycle4"/>
    <dgm:cxn modelId="{80774EA0-5BBD-4B9D-A971-F4BEAD512159}" srcId="{BA0996EF-E3C2-4435-9D44-885F8AE30932}" destId="{D540AC28-204E-40B4-9913-34B2E05B8DAD}" srcOrd="0" destOrd="0" parTransId="{C2FBEE2E-6F14-4F00-837C-77FD2BC60013}" sibTransId="{059678D2-A798-4ED3-AB67-F07EED154AD0}"/>
    <dgm:cxn modelId="{9B20DDA9-2188-4839-8612-E4D72B539870}" srcId="{6F4824D4-D7DA-4D50-A133-EF1312CFA421}" destId="{B875E539-7BEC-4237-A196-A321BDCB63AB}" srcOrd="1" destOrd="0" parTransId="{BDE25A98-04FC-457C-8A2A-FD982E976D51}" sibTransId="{731377B8-34C7-4264-B153-1B0F2C94339C}"/>
    <dgm:cxn modelId="{079552AD-8D03-314F-8F75-5C171670ACB9}" type="presOf" srcId="{742104DE-5473-4BE8-AFCE-1CB0EC232F34}" destId="{B15D06AC-AD8B-4A22-86D6-F5641A2A44AD}" srcOrd="1" destOrd="2" presId="urn:microsoft.com/office/officeart/2005/8/layout/cycle4"/>
    <dgm:cxn modelId="{558233BC-4194-4E83-A290-E8A5C7E90E70}" srcId="{9E524724-029D-4647-A175-01423C49064E}" destId="{742104DE-5473-4BE8-AFCE-1CB0EC232F34}" srcOrd="2" destOrd="0" parTransId="{E2997D0F-96C9-4CC5-999A-F1E69C55A296}" sibTransId="{1CF156C0-CA99-45DC-A9E6-C08A9551088E}"/>
    <dgm:cxn modelId="{DBD50DC2-A9CD-4436-84A5-49C972F7DA5F}" srcId="{154E86EF-E79D-41BD-A480-C1C88DDCE80D}" destId="{DFFC690B-E331-4DB4-ABA2-3DAAB6FED824}" srcOrd="0" destOrd="0" parTransId="{508C48E6-482D-4EC1-8796-E8C9FE44E37A}" sibTransId="{B2750AA8-AD3F-4B61-8D1B-E497609B2030}"/>
    <dgm:cxn modelId="{13BF2BC2-E855-7941-A056-E0768AB1DBC3}" type="presOf" srcId="{BA0996EF-E3C2-4435-9D44-885F8AE30932}" destId="{2BEEB45B-BC40-476C-99A8-B8835E7EC9F9}" srcOrd="0" destOrd="0" presId="urn:microsoft.com/office/officeart/2005/8/layout/cycle4"/>
    <dgm:cxn modelId="{E01722C6-249B-6441-8E6A-62F14A23C209}" type="presOf" srcId="{D540AC28-204E-40B4-9913-34B2E05B8DAD}" destId="{5E964A10-981E-442C-8FB9-0A4F721D902E}" srcOrd="1" destOrd="0" presId="urn:microsoft.com/office/officeart/2005/8/layout/cycle4"/>
    <dgm:cxn modelId="{B64613D3-A224-E647-B8AD-D43A2E58707C}" type="presOf" srcId="{6F4824D4-D7DA-4D50-A133-EF1312CFA421}" destId="{F7CA6523-6640-4CC3-98DE-CAB2A16E19BC}" srcOrd="0" destOrd="0" presId="urn:microsoft.com/office/officeart/2005/8/layout/cycle4"/>
    <dgm:cxn modelId="{0AD133EC-D071-425E-AFD0-805ED89059DE}" srcId="{6F4824D4-D7DA-4D50-A133-EF1312CFA421}" destId="{C2998880-1E58-4FA0-A9F8-B6E642AAC69E}" srcOrd="2" destOrd="0" parTransId="{A85076EA-30C9-4344-823B-0815BC4B0803}" sibTransId="{9C680BCA-D7AF-4870-B960-727ED254BE35}"/>
    <dgm:cxn modelId="{E469F4ED-C980-4047-8F8E-802F8D9ABAA8}" type="presOf" srcId="{E7CDB786-2FD4-458B-A835-4E6464AE0193}" destId="{C5DF0B7B-6343-4CE5-A23E-E460EA6464D7}" srcOrd="0" destOrd="1" presId="urn:microsoft.com/office/officeart/2005/8/layout/cycle4"/>
    <dgm:cxn modelId="{6C3387FF-4463-8144-B88A-3913AA9E14BB}" type="presOf" srcId="{742104DE-5473-4BE8-AFCE-1CB0EC232F34}" destId="{C5DF0B7B-6343-4CE5-A23E-E460EA6464D7}" srcOrd="0" destOrd="2" presId="urn:microsoft.com/office/officeart/2005/8/layout/cycle4"/>
    <dgm:cxn modelId="{23CBB3D2-816E-AC48-A48B-044820175F46}" type="presParOf" srcId="{80850803-EB86-4E77-98CC-D1497F504D95}" destId="{AE624EEE-7579-440F-9CA9-14F42B81583D}" srcOrd="0" destOrd="0" presId="urn:microsoft.com/office/officeart/2005/8/layout/cycle4"/>
    <dgm:cxn modelId="{39C4AA94-369E-434C-A5D9-F998F912260F}" type="presParOf" srcId="{AE624EEE-7579-440F-9CA9-14F42B81583D}" destId="{2893E37E-063F-4222-AF1A-D851A73A079E}" srcOrd="0" destOrd="0" presId="urn:microsoft.com/office/officeart/2005/8/layout/cycle4"/>
    <dgm:cxn modelId="{A514B11E-128E-8A4F-B585-FF4E104DB138}" type="presParOf" srcId="{2893E37E-063F-4222-AF1A-D851A73A079E}" destId="{3EE1BD92-8A3F-4783-8E16-ED758210DB16}" srcOrd="0" destOrd="0" presId="urn:microsoft.com/office/officeart/2005/8/layout/cycle4"/>
    <dgm:cxn modelId="{57112534-30B3-6545-89FA-17DEE4294ED6}" type="presParOf" srcId="{2893E37E-063F-4222-AF1A-D851A73A079E}" destId="{7D40A1B5-3C3C-492D-9B21-721DD8DEA59D}" srcOrd="1" destOrd="0" presId="urn:microsoft.com/office/officeart/2005/8/layout/cycle4"/>
    <dgm:cxn modelId="{0B38E869-B5BE-BD46-9FE2-70D3B312533F}" type="presParOf" srcId="{AE624EEE-7579-440F-9CA9-14F42B81583D}" destId="{8B1675FD-9D32-44F4-8B9D-B1695C8D2912}" srcOrd="1" destOrd="0" presId="urn:microsoft.com/office/officeart/2005/8/layout/cycle4"/>
    <dgm:cxn modelId="{400F9F17-38B3-AD45-ADAC-6F0592C09604}" type="presParOf" srcId="{8B1675FD-9D32-44F4-8B9D-B1695C8D2912}" destId="{7C50CDDC-C1D3-4EBA-8930-0EA22878FC5B}" srcOrd="0" destOrd="0" presId="urn:microsoft.com/office/officeart/2005/8/layout/cycle4"/>
    <dgm:cxn modelId="{C90190D9-DE23-9241-98F4-B9135E4669B7}" type="presParOf" srcId="{8B1675FD-9D32-44F4-8B9D-B1695C8D2912}" destId="{5E964A10-981E-442C-8FB9-0A4F721D902E}" srcOrd="1" destOrd="0" presId="urn:microsoft.com/office/officeart/2005/8/layout/cycle4"/>
    <dgm:cxn modelId="{BDCFF6B6-C6F3-F141-B759-40F3CF36895E}" type="presParOf" srcId="{AE624EEE-7579-440F-9CA9-14F42B81583D}" destId="{938BBDAF-D1C5-407C-9B11-B26E57FE98EB}" srcOrd="2" destOrd="0" presId="urn:microsoft.com/office/officeart/2005/8/layout/cycle4"/>
    <dgm:cxn modelId="{EE9D7AA8-6CE2-4C49-B9F7-2004DE3D8BB5}" type="presParOf" srcId="{938BBDAF-D1C5-407C-9B11-B26E57FE98EB}" destId="{59344FA0-2880-49B7-A546-E5098D74A5E6}" srcOrd="0" destOrd="0" presId="urn:microsoft.com/office/officeart/2005/8/layout/cycle4"/>
    <dgm:cxn modelId="{979DC43A-EFCD-A74C-8560-BAA152686DFB}" type="presParOf" srcId="{938BBDAF-D1C5-407C-9B11-B26E57FE98EB}" destId="{18584147-598E-4F2B-8AE6-3CBD77FC38DC}" srcOrd="1" destOrd="0" presId="urn:microsoft.com/office/officeart/2005/8/layout/cycle4"/>
    <dgm:cxn modelId="{8E4E1541-9C08-6B44-AEEF-05C5C4D88FF6}" type="presParOf" srcId="{AE624EEE-7579-440F-9CA9-14F42B81583D}" destId="{4DA57AC8-EC4B-421F-B985-B3A1B88AD01F}" srcOrd="3" destOrd="0" presId="urn:microsoft.com/office/officeart/2005/8/layout/cycle4"/>
    <dgm:cxn modelId="{D3233DB2-3369-6C4B-A1FE-508D7492D3FF}" type="presParOf" srcId="{4DA57AC8-EC4B-421F-B985-B3A1B88AD01F}" destId="{C5DF0B7B-6343-4CE5-A23E-E460EA6464D7}" srcOrd="0" destOrd="0" presId="urn:microsoft.com/office/officeart/2005/8/layout/cycle4"/>
    <dgm:cxn modelId="{728BB4DD-71C9-6446-A1AF-38C711D4AE05}" type="presParOf" srcId="{4DA57AC8-EC4B-421F-B985-B3A1B88AD01F}" destId="{B15D06AC-AD8B-4A22-86D6-F5641A2A44AD}" srcOrd="1" destOrd="0" presId="urn:microsoft.com/office/officeart/2005/8/layout/cycle4"/>
    <dgm:cxn modelId="{644957A4-8ADA-134A-B74E-860898450610}" type="presParOf" srcId="{AE624EEE-7579-440F-9CA9-14F42B81583D}" destId="{80F79865-3FE0-4897-B536-D2E5CD4B0F63}" srcOrd="4" destOrd="0" presId="urn:microsoft.com/office/officeart/2005/8/layout/cycle4"/>
    <dgm:cxn modelId="{CF06ACE1-63B6-D849-9362-9A89DA02DA93}" type="presParOf" srcId="{80850803-EB86-4E77-98CC-D1497F504D95}" destId="{5EF1E439-26BD-4319-A9E9-E8F58E332474}" srcOrd="1" destOrd="0" presId="urn:microsoft.com/office/officeart/2005/8/layout/cycle4"/>
    <dgm:cxn modelId="{FD4D873C-B414-6444-AAB0-116ABB605C62}" type="presParOf" srcId="{5EF1E439-26BD-4319-A9E9-E8F58E332474}" destId="{F7CA6523-6640-4CC3-98DE-CAB2A16E19BC}" srcOrd="0" destOrd="0" presId="urn:microsoft.com/office/officeart/2005/8/layout/cycle4"/>
    <dgm:cxn modelId="{1A1BCDD5-246B-2640-BCFE-2DA29CBDD66F}" type="presParOf" srcId="{5EF1E439-26BD-4319-A9E9-E8F58E332474}" destId="{2BEEB45B-BC40-476C-99A8-B8835E7EC9F9}" srcOrd="1" destOrd="0" presId="urn:microsoft.com/office/officeart/2005/8/layout/cycle4"/>
    <dgm:cxn modelId="{22F7EC97-0D11-3B41-8B88-A4F2F370A097}" type="presParOf" srcId="{5EF1E439-26BD-4319-A9E9-E8F58E332474}" destId="{4D27F8BF-64EC-4F13-8966-D0DCF9B1E02A}" srcOrd="2" destOrd="0" presId="urn:microsoft.com/office/officeart/2005/8/layout/cycle4"/>
    <dgm:cxn modelId="{EA2663C3-B4B2-234A-AC4F-9DA275EC827A}" type="presParOf" srcId="{5EF1E439-26BD-4319-A9E9-E8F58E332474}" destId="{DBB428BE-B3C8-4CED-B439-F67EB9F41D17}" srcOrd="3" destOrd="0" presId="urn:microsoft.com/office/officeart/2005/8/layout/cycle4"/>
    <dgm:cxn modelId="{BF3E6C57-1AF8-354C-A7F5-96E674D83156}" type="presParOf" srcId="{5EF1E439-26BD-4319-A9E9-E8F58E332474}" destId="{07454B96-652E-47A7-8E6D-7B58026748BD}" srcOrd="4" destOrd="0" presId="urn:microsoft.com/office/officeart/2005/8/layout/cycle4"/>
    <dgm:cxn modelId="{969D211F-6003-724C-87C6-F7AAC94C2125}" type="presParOf" srcId="{80850803-EB86-4E77-98CC-D1497F504D95}" destId="{1F6376FE-ED5C-4436-A288-3340E609C7AF}" srcOrd="2" destOrd="0" presId="urn:microsoft.com/office/officeart/2005/8/layout/cycle4"/>
    <dgm:cxn modelId="{150D7F9B-E86F-3141-AB2F-C4C97C023F01}" type="presParOf" srcId="{80850803-EB86-4E77-98CC-D1497F504D95}" destId="{AD85D56A-D796-40BC-9E53-AFDD3E43AF2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467354-323B-4BB0-BFB6-7FE2B06EF3B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B461E98-8E0E-4870-8F3C-3EDD9A13AE66}">
      <dgm:prSet phldrT="[Text]"/>
      <dgm:spPr/>
      <dgm:t>
        <a:bodyPr/>
        <a:lstStyle/>
        <a:p>
          <a:r>
            <a:rPr lang="de-CH" dirty="0">
              <a:highlight>
                <a:srgbClr val="FFFF00"/>
              </a:highlight>
              <a:latin typeface="Calibri" panose="020F0502020204030204" pitchFamily="34" charset="0"/>
            </a:rPr>
            <a:t> </a:t>
          </a:r>
          <a:r>
            <a:rPr lang="de-CH" b="1" dirty="0">
              <a:highlight>
                <a:srgbClr val="FFFF00"/>
              </a:highlight>
              <a:latin typeface="Calibri" panose="020F0502020204030204" pitchFamily="34" charset="0"/>
            </a:rPr>
            <a:t>Ab 3 J Mitglied         CHF 0</a:t>
          </a:r>
          <a:endParaRPr lang="de-DE" b="1" dirty="0">
            <a:highlight>
              <a:srgbClr val="FFFF00"/>
            </a:highlight>
            <a:latin typeface="Calibri" panose="020F0502020204030204" pitchFamily="34" charset="0"/>
          </a:endParaRPr>
        </a:p>
      </dgm:t>
    </dgm:pt>
    <dgm:pt modelId="{7C55ECCD-7A4D-467F-81E0-6E1C14B122A3}" type="parTrans" cxnId="{097A3731-4A54-4342-988F-9C1C0F91FE02}">
      <dgm:prSet/>
      <dgm:spPr/>
      <dgm:t>
        <a:bodyPr/>
        <a:lstStyle/>
        <a:p>
          <a:endParaRPr lang="de-DE"/>
        </a:p>
      </dgm:t>
    </dgm:pt>
    <dgm:pt modelId="{4F9811D0-08AB-4F11-9A5B-99D7C8CEC6E8}" type="sibTrans" cxnId="{097A3731-4A54-4342-988F-9C1C0F91FE02}">
      <dgm:prSet/>
      <dgm:spPr/>
      <dgm:t>
        <a:bodyPr/>
        <a:lstStyle/>
        <a:p>
          <a:endParaRPr lang="de-DE"/>
        </a:p>
      </dgm:t>
    </dgm:pt>
    <dgm:pt modelId="{425ECB29-C842-42A8-A028-7A02C4855156}">
      <dgm:prSet phldrT="[Text]"/>
      <dgm:spPr/>
      <dgm:t>
        <a:bodyPr/>
        <a:lstStyle/>
        <a:p>
          <a:r>
            <a:rPr lang="de-CH" dirty="0">
              <a:latin typeface="Calibri" panose="020F0502020204030204" pitchFamily="34" charset="0"/>
            </a:rPr>
            <a:t>2 - 3 J Mitglied:  CHF 1‘100</a:t>
          </a:r>
          <a:endParaRPr lang="de-DE" dirty="0">
            <a:latin typeface="Calibri" panose="020F0502020204030204" pitchFamily="34" charset="0"/>
          </a:endParaRPr>
        </a:p>
      </dgm:t>
    </dgm:pt>
    <dgm:pt modelId="{BD592C7C-10FA-448E-9A37-FC1DD58942B8}" type="parTrans" cxnId="{BA8E2788-F553-4D63-ADD1-4958F6B4339D}">
      <dgm:prSet/>
      <dgm:spPr/>
      <dgm:t>
        <a:bodyPr/>
        <a:lstStyle/>
        <a:p>
          <a:endParaRPr lang="de-DE"/>
        </a:p>
      </dgm:t>
    </dgm:pt>
    <dgm:pt modelId="{45911F2C-1547-4BC3-BF63-600EAF2FC8FE}" type="sibTrans" cxnId="{BA8E2788-F553-4D63-ADD1-4958F6B4339D}">
      <dgm:prSet/>
      <dgm:spPr/>
      <dgm:t>
        <a:bodyPr/>
        <a:lstStyle/>
        <a:p>
          <a:endParaRPr lang="de-DE"/>
        </a:p>
      </dgm:t>
    </dgm:pt>
    <dgm:pt modelId="{236B0CDE-4AF6-4176-9BC3-5A556F6950F3}">
      <dgm:prSet phldrT="[Text]"/>
      <dgm:spPr/>
      <dgm:t>
        <a:bodyPr/>
        <a:lstStyle/>
        <a:p>
          <a:r>
            <a:rPr lang="de-DE" dirty="0">
              <a:highlight>
                <a:srgbClr val="FFFF00"/>
              </a:highlight>
              <a:latin typeface="Calibri" panose="020F0502020204030204" pitchFamily="34" charset="0"/>
            </a:rPr>
            <a:t>IV</a:t>
          </a:r>
          <a:r>
            <a:rPr lang="de-DE" baseline="0" dirty="0">
              <a:highlight>
                <a:srgbClr val="FFFF00"/>
              </a:highlight>
              <a:latin typeface="Calibri" panose="020F0502020204030204" pitchFamily="34" charset="0"/>
            </a:rPr>
            <a:t> plus EL/</a:t>
          </a:r>
          <a:r>
            <a:rPr lang="de-DE" baseline="0" dirty="0" err="1">
              <a:highlight>
                <a:srgbClr val="FFFF00"/>
              </a:highlight>
              <a:latin typeface="Calibri" panose="020F0502020204030204" pitchFamily="34" charset="0"/>
            </a:rPr>
            <a:t>Soz.hilfe</a:t>
          </a:r>
          <a:r>
            <a:rPr lang="de-DE" baseline="0" dirty="0">
              <a:highlight>
                <a:srgbClr val="FFFF00"/>
              </a:highlight>
              <a:latin typeface="Calibri" panose="020F0502020204030204" pitchFamily="34" charset="0"/>
            </a:rPr>
            <a:t>: CHF 0</a:t>
          </a:r>
          <a:endParaRPr lang="de-DE" dirty="0">
            <a:highlight>
              <a:srgbClr val="FFFF00"/>
            </a:highlight>
            <a:latin typeface="Calibri" panose="020F0502020204030204" pitchFamily="34" charset="0"/>
          </a:endParaRPr>
        </a:p>
      </dgm:t>
    </dgm:pt>
    <dgm:pt modelId="{2586984D-8522-4A83-8519-C1C69A0F0B58}" type="parTrans" cxnId="{EFAD3155-7AA5-48F4-BA28-79DE3CC543E7}">
      <dgm:prSet/>
      <dgm:spPr/>
      <dgm:t>
        <a:bodyPr/>
        <a:lstStyle/>
        <a:p>
          <a:endParaRPr lang="de-DE"/>
        </a:p>
      </dgm:t>
    </dgm:pt>
    <dgm:pt modelId="{8CAEB462-44DA-4DD4-A8FE-378ADB288372}" type="sibTrans" cxnId="{EFAD3155-7AA5-48F4-BA28-79DE3CC543E7}">
      <dgm:prSet/>
      <dgm:spPr/>
      <dgm:t>
        <a:bodyPr/>
        <a:lstStyle/>
        <a:p>
          <a:endParaRPr lang="de-DE"/>
        </a:p>
      </dgm:t>
    </dgm:pt>
    <dgm:pt modelId="{800D2111-FAD5-4AA9-B045-339531884300}">
      <dgm:prSet phldrT="[Text]"/>
      <dgm:spPr/>
      <dgm:t>
        <a:bodyPr/>
        <a:lstStyle/>
        <a:p>
          <a:r>
            <a:rPr lang="de-CH" dirty="0">
              <a:latin typeface="Calibri" panose="020F0502020204030204" pitchFamily="34" charset="0"/>
            </a:rPr>
            <a:t>1 </a:t>
          </a:r>
          <a:r>
            <a:rPr lang="mr-IN" dirty="0">
              <a:latin typeface="Calibri" panose="020F0502020204030204" pitchFamily="34" charset="0"/>
            </a:rPr>
            <a:t>–</a:t>
          </a:r>
          <a:r>
            <a:rPr lang="de-CH" dirty="0">
              <a:latin typeface="Calibri" panose="020F0502020204030204" pitchFamily="34" charset="0"/>
            </a:rPr>
            <a:t> 2 J Mitglied: CHF 2‘100</a:t>
          </a:r>
          <a:endParaRPr lang="de-DE" dirty="0">
            <a:latin typeface="Calibri" panose="020F0502020204030204" pitchFamily="34" charset="0"/>
          </a:endParaRPr>
        </a:p>
      </dgm:t>
    </dgm:pt>
    <dgm:pt modelId="{A8E5F3B9-A052-46AF-A153-C2A0262ADCE0}" type="parTrans" cxnId="{250FE041-30D3-4CBC-9DC4-82D9637A36C1}">
      <dgm:prSet/>
      <dgm:spPr/>
      <dgm:t>
        <a:bodyPr/>
        <a:lstStyle/>
        <a:p>
          <a:endParaRPr lang="de-DE"/>
        </a:p>
      </dgm:t>
    </dgm:pt>
    <dgm:pt modelId="{C772630C-6069-4B94-99A1-B185209CB83D}" type="sibTrans" cxnId="{250FE041-30D3-4CBC-9DC4-82D9637A36C1}">
      <dgm:prSet/>
      <dgm:spPr/>
      <dgm:t>
        <a:bodyPr/>
        <a:lstStyle/>
        <a:p>
          <a:endParaRPr lang="de-DE"/>
        </a:p>
      </dgm:t>
    </dgm:pt>
    <dgm:pt modelId="{15CD31E4-E330-8E48-B52E-0C59A9241AE1}">
      <dgm:prSet/>
      <dgm:spPr/>
      <dgm:t>
        <a:bodyPr/>
        <a:lstStyle/>
        <a:p>
          <a:r>
            <a:rPr lang="de-DE" dirty="0"/>
            <a:t>0-12 Monate: CHF 3‘700</a:t>
          </a:r>
        </a:p>
      </dgm:t>
    </dgm:pt>
    <dgm:pt modelId="{63BE482F-3D9F-5B4E-96ED-067A015F5D0B}" type="parTrans" cxnId="{97312543-FCB2-5645-BB8D-E92184700995}">
      <dgm:prSet/>
      <dgm:spPr/>
      <dgm:t>
        <a:bodyPr/>
        <a:lstStyle/>
        <a:p>
          <a:endParaRPr lang="de-DE"/>
        </a:p>
      </dgm:t>
    </dgm:pt>
    <dgm:pt modelId="{23CF5845-8025-B743-A63E-27D4EBDBCC42}" type="sibTrans" cxnId="{97312543-FCB2-5645-BB8D-E92184700995}">
      <dgm:prSet/>
      <dgm:spPr/>
      <dgm:t>
        <a:bodyPr/>
        <a:lstStyle/>
        <a:p>
          <a:endParaRPr lang="de-DE"/>
        </a:p>
      </dgm:t>
    </dgm:pt>
    <dgm:pt modelId="{D620B4B4-455B-493A-BBAF-D51506D0F1B1}" type="pres">
      <dgm:prSet presAssocID="{FB467354-323B-4BB0-BFB6-7FE2B06EF3B0}" presName="compositeShape" presStyleCnt="0">
        <dgm:presLayoutVars>
          <dgm:dir/>
          <dgm:resizeHandles/>
        </dgm:presLayoutVars>
      </dgm:prSet>
      <dgm:spPr/>
    </dgm:pt>
    <dgm:pt modelId="{83AA5F3D-8327-4AA4-84F0-2D0F70C8D48A}" type="pres">
      <dgm:prSet presAssocID="{FB467354-323B-4BB0-BFB6-7FE2B06EF3B0}" presName="pyramid" presStyleLbl="node1" presStyleIdx="0" presStyleCnt="1" custScaleY="80169"/>
      <dgm:spPr/>
    </dgm:pt>
    <dgm:pt modelId="{FCCA09A6-8BEF-4FD6-8F78-72EB2AD98F71}" type="pres">
      <dgm:prSet presAssocID="{FB467354-323B-4BB0-BFB6-7FE2B06EF3B0}" presName="theList" presStyleCnt="0"/>
      <dgm:spPr/>
    </dgm:pt>
    <dgm:pt modelId="{DF349043-1271-49C6-B576-7AFFAE50DBCD}" type="pres">
      <dgm:prSet presAssocID="{236B0CDE-4AF6-4176-9BC3-5A556F6950F3}" presName="aNode" presStyleLbl="fgAcc1" presStyleIdx="0" presStyleCnt="5">
        <dgm:presLayoutVars>
          <dgm:bulletEnabled val="1"/>
        </dgm:presLayoutVars>
      </dgm:prSet>
      <dgm:spPr/>
    </dgm:pt>
    <dgm:pt modelId="{22A46295-B802-4FBF-A044-B19A642D5D9D}" type="pres">
      <dgm:prSet presAssocID="{236B0CDE-4AF6-4176-9BC3-5A556F6950F3}" presName="aSpace" presStyleCnt="0"/>
      <dgm:spPr/>
    </dgm:pt>
    <dgm:pt modelId="{F2CF05B6-AB88-4407-9E6D-44920E2A6A27}" type="pres">
      <dgm:prSet presAssocID="{9B461E98-8E0E-4870-8F3C-3EDD9A13AE66}" presName="aNode" presStyleLbl="fgAcc1" presStyleIdx="1" presStyleCnt="5" custLinFactNeighborX="-660" custLinFactNeighborY="-28978">
        <dgm:presLayoutVars>
          <dgm:bulletEnabled val="1"/>
        </dgm:presLayoutVars>
      </dgm:prSet>
      <dgm:spPr/>
    </dgm:pt>
    <dgm:pt modelId="{DA689006-09ED-41C2-8872-C7751A6E18C7}" type="pres">
      <dgm:prSet presAssocID="{9B461E98-8E0E-4870-8F3C-3EDD9A13AE66}" presName="aSpace" presStyleCnt="0"/>
      <dgm:spPr/>
    </dgm:pt>
    <dgm:pt modelId="{D0489F2D-D727-4A3F-8A4A-2204F90639C8}" type="pres">
      <dgm:prSet presAssocID="{425ECB29-C842-42A8-A028-7A02C4855156}" presName="aNode" presStyleLbl="fgAcc1" presStyleIdx="2" presStyleCnt="5">
        <dgm:presLayoutVars>
          <dgm:bulletEnabled val="1"/>
        </dgm:presLayoutVars>
      </dgm:prSet>
      <dgm:spPr/>
    </dgm:pt>
    <dgm:pt modelId="{4D485B98-EA29-4CB2-B39F-BA894964EA6A}" type="pres">
      <dgm:prSet presAssocID="{425ECB29-C842-42A8-A028-7A02C4855156}" presName="aSpace" presStyleCnt="0"/>
      <dgm:spPr/>
    </dgm:pt>
    <dgm:pt modelId="{4A3611CE-261B-48BA-BADC-909890CE0274}" type="pres">
      <dgm:prSet presAssocID="{800D2111-FAD5-4AA9-B045-339531884300}" presName="aNode" presStyleLbl="fgAcc1" presStyleIdx="3" presStyleCnt="5">
        <dgm:presLayoutVars>
          <dgm:bulletEnabled val="1"/>
        </dgm:presLayoutVars>
      </dgm:prSet>
      <dgm:spPr/>
    </dgm:pt>
    <dgm:pt modelId="{23E39DAB-749B-40D2-8056-98C8D7013C24}" type="pres">
      <dgm:prSet presAssocID="{800D2111-FAD5-4AA9-B045-339531884300}" presName="aSpace" presStyleCnt="0"/>
      <dgm:spPr/>
    </dgm:pt>
    <dgm:pt modelId="{715CF266-4EE7-F141-A928-582DDAAFBE3D}" type="pres">
      <dgm:prSet presAssocID="{15CD31E4-E330-8E48-B52E-0C59A9241AE1}" presName="aNode" presStyleLbl="fgAcc1" presStyleIdx="4" presStyleCnt="5">
        <dgm:presLayoutVars>
          <dgm:bulletEnabled val="1"/>
        </dgm:presLayoutVars>
      </dgm:prSet>
      <dgm:spPr/>
    </dgm:pt>
    <dgm:pt modelId="{154753C5-5F3D-7146-BBF4-BE508C1FA422}" type="pres">
      <dgm:prSet presAssocID="{15CD31E4-E330-8E48-B52E-0C59A9241AE1}" presName="aSpace" presStyleCnt="0"/>
      <dgm:spPr/>
    </dgm:pt>
  </dgm:ptLst>
  <dgm:cxnLst>
    <dgm:cxn modelId="{AC164B18-9C59-3440-9190-A5147DE57E9A}" type="presOf" srcId="{15CD31E4-E330-8E48-B52E-0C59A9241AE1}" destId="{715CF266-4EE7-F141-A928-582DDAAFBE3D}" srcOrd="0" destOrd="0" presId="urn:microsoft.com/office/officeart/2005/8/layout/pyramid2"/>
    <dgm:cxn modelId="{097A3731-4A54-4342-988F-9C1C0F91FE02}" srcId="{FB467354-323B-4BB0-BFB6-7FE2B06EF3B0}" destId="{9B461E98-8E0E-4870-8F3C-3EDD9A13AE66}" srcOrd="1" destOrd="0" parTransId="{7C55ECCD-7A4D-467F-81E0-6E1C14B122A3}" sibTransId="{4F9811D0-08AB-4F11-9A5B-99D7C8CEC6E8}"/>
    <dgm:cxn modelId="{250FE041-30D3-4CBC-9DC4-82D9637A36C1}" srcId="{FB467354-323B-4BB0-BFB6-7FE2B06EF3B0}" destId="{800D2111-FAD5-4AA9-B045-339531884300}" srcOrd="3" destOrd="0" parTransId="{A8E5F3B9-A052-46AF-A153-C2A0262ADCE0}" sibTransId="{C772630C-6069-4B94-99A1-B185209CB83D}"/>
    <dgm:cxn modelId="{97312543-FCB2-5645-BB8D-E92184700995}" srcId="{FB467354-323B-4BB0-BFB6-7FE2B06EF3B0}" destId="{15CD31E4-E330-8E48-B52E-0C59A9241AE1}" srcOrd="4" destOrd="0" parTransId="{63BE482F-3D9F-5B4E-96ED-067A015F5D0B}" sibTransId="{23CF5845-8025-B743-A63E-27D4EBDBCC42}"/>
    <dgm:cxn modelId="{A0279D6C-1BFF-4044-B20D-58EF98F3BE95}" type="presOf" srcId="{800D2111-FAD5-4AA9-B045-339531884300}" destId="{4A3611CE-261B-48BA-BADC-909890CE0274}" srcOrd="0" destOrd="0" presId="urn:microsoft.com/office/officeart/2005/8/layout/pyramid2"/>
    <dgm:cxn modelId="{EFAD3155-7AA5-48F4-BA28-79DE3CC543E7}" srcId="{FB467354-323B-4BB0-BFB6-7FE2B06EF3B0}" destId="{236B0CDE-4AF6-4176-9BC3-5A556F6950F3}" srcOrd="0" destOrd="0" parTransId="{2586984D-8522-4A83-8519-C1C69A0F0B58}" sibTransId="{8CAEB462-44DA-4DD4-A8FE-378ADB288372}"/>
    <dgm:cxn modelId="{D41CE255-3739-3D43-9151-98ED8D471C8D}" type="presOf" srcId="{9B461E98-8E0E-4870-8F3C-3EDD9A13AE66}" destId="{F2CF05B6-AB88-4407-9E6D-44920E2A6A27}" srcOrd="0" destOrd="0" presId="urn:microsoft.com/office/officeart/2005/8/layout/pyramid2"/>
    <dgm:cxn modelId="{BA8E2788-F553-4D63-ADD1-4958F6B4339D}" srcId="{FB467354-323B-4BB0-BFB6-7FE2B06EF3B0}" destId="{425ECB29-C842-42A8-A028-7A02C4855156}" srcOrd="2" destOrd="0" parTransId="{BD592C7C-10FA-448E-9A37-FC1DD58942B8}" sibTransId="{45911F2C-1547-4BC3-BF63-600EAF2FC8FE}"/>
    <dgm:cxn modelId="{7A574B9E-4875-9142-A633-EBDE2E1455A0}" type="presOf" srcId="{425ECB29-C842-42A8-A028-7A02C4855156}" destId="{D0489F2D-D727-4A3F-8A4A-2204F90639C8}" srcOrd="0" destOrd="0" presId="urn:microsoft.com/office/officeart/2005/8/layout/pyramid2"/>
    <dgm:cxn modelId="{B673FCDE-2381-B348-A8BE-252C43BE3AFA}" type="presOf" srcId="{236B0CDE-4AF6-4176-9BC3-5A556F6950F3}" destId="{DF349043-1271-49C6-B576-7AFFAE50DBCD}" srcOrd="0" destOrd="0" presId="urn:microsoft.com/office/officeart/2005/8/layout/pyramid2"/>
    <dgm:cxn modelId="{0D5422E1-3A20-6C41-96AC-687D4C73E7E0}" type="presOf" srcId="{FB467354-323B-4BB0-BFB6-7FE2B06EF3B0}" destId="{D620B4B4-455B-493A-BBAF-D51506D0F1B1}" srcOrd="0" destOrd="0" presId="urn:microsoft.com/office/officeart/2005/8/layout/pyramid2"/>
    <dgm:cxn modelId="{A04A7567-3BC4-3046-861B-FA5A7F2FD2AF}" type="presParOf" srcId="{D620B4B4-455B-493A-BBAF-D51506D0F1B1}" destId="{83AA5F3D-8327-4AA4-84F0-2D0F70C8D48A}" srcOrd="0" destOrd="0" presId="urn:microsoft.com/office/officeart/2005/8/layout/pyramid2"/>
    <dgm:cxn modelId="{19A3CDAE-AB24-3246-B15E-396B11070ACB}" type="presParOf" srcId="{D620B4B4-455B-493A-BBAF-D51506D0F1B1}" destId="{FCCA09A6-8BEF-4FD6-8F78-72EB2AD98F71}" srcOrd="1" destOrd="0" presId="urn:microsoft.com/office/officeart/2005/8/layout/pyramid2"/>
    <dgm:cxn modelId="{D763E2B5-1BCB-4540-9F27-722DA11ED256}" type="presParOf" srcId="{FCCA09A6-8BEF-4FD6-8F78-72EB2AD98F71}" destId="{DF349043-1271-49C6-B576-7AFFAE50DBCD}" srcOrd="0" destOrd="0" presId="urn:microsoft.com/office/officeart/2005/8/layout/pyramid2"/>
    <dgm:cxn modelId="{FA3DCDF5-7B29-D641-ABC0-6E924C525DA9}" type="presParOf" srcId="{FCCA09A6-8BEF-4FD6-8F78-72EB2AD98F71}" destId="{22A46295-B802-4FBF-A044-B19A642D5D9D}" srcOrd="1" destOrd="0" presId="urn:microsoft.com/office/officeart/2005/8/layout/pyramid2"/>
    <dgm:cxn modelId="{6B2C1B4E-2D2D-0A42-BDCF-041E3B3C4586}" type="presParOf" srcId="{FCCA09A6-8BEF-4FD6-8F78-72EB2AD98F71}" destId="{F2CF05B6-AB88-4407-9E6D-44920E2A6A27}" srcOrd="2" destOrd="0" presId="urn:microsoft.com/office/officeart/2005/8/layout/pyramid2"/>
    <dgm:cxn modelId="{34EB30FA-A5EE-6F4C-B3AD-174F4D874321}" type="presParOf" srcId="{FCCA09A6-8BEF-4FD6-8F78-72EB2AD98F71}" destId="{DA689006-09ED-41C2-8872-C7751A6E18C7}" srcOrd="3" destOrd="0" presId="urn:microsoft.com/office/officeart/2005/8/layout/pyramid2"/>
    <dgm:cxn modelId="{24975790-E313-4244-B99A-7015993F6B2A}" type="presParOf" srcId="{FCCA09A6-8BEF-4FD6-8F78-72EB2AD98F71}" destId="{D0489F2D-D727-4A3F-8A4A-2204F90639C8}" srcOrd="4" destOrd="0" presId="urn:microsoft.com/office/officeart/2005/8/layout/pyramid2"/>
    <dgm:cxn modelId="{84CB13ED-D821-0046-8A0F-CC1ACD8A9AB0}" type="presParOf" srcId="{FCCA09A6-8BEF-4FD6-8F78-72EB2AD98F71}" destId="{4D485B98-EA29-4CB2-B39F-BA894964EA6A}" srcOrd="5" destOrd="0" presId="urn:microsoft.com/office/officeart/2005/8/layout/pyramid2"/>
    <dgm:cxn modelId="{F6213316-27BF-7447-BDF5-450AE6AE7EC3}" type="presParOf" srcId="{FCCA09A6-8BEF-4FD6-8F78-72EB2AD98F71}" destId="{4A3611CE-261B-48BA-BADC-909890CE0274}" srcOrd="6" destOrd="0" presId="urn:microsoft.com/office/officeart/2005/8/layout/pyramid2"/>
    <dgm:cxn modelId="{7CA21CFA-0FEC-D94D-BD79-C103AA004766}" type="presParOf" srcId="{FCCA09A6-8BEF-4FD6-8F78-72EB2AD98F71}" destId="{23E39DAB-749B-40D2-8056-98C8D7013C24}" srcOrd="7" destOrd="0" presId="urn:microsoft.com/office/officeart/2005/8/layout/pyramid2"/>
    <dgm:cxn modelId="{C535C92F-49C7-774B-AB14-3C65C80811B4}" type="presParOf" srcId="{FCCA09A6-8BEF-4FD6-8F78-72EB2AD98F71}" destId="{715CF266-4EE7-F141-A928-582DDAAFBE3D}" srcOrd="8" destOrd="0" presId="urn:microsoft.com/office/officeart/2005/8/layout/pyramid2"/>
    <dgm:cxn modelId="{1BCA23BD-9F6A-A140-A9FA-B7D47D88B3E2}" type="presParOf" srcId="{FCCA09A6-8BEF-4FD6-8F78-72EB2AD98F71}" destId="{154753C5-5F3D-7146-BBF4-BE508C1FA422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EB75F-B307-254A-9281-6782EB879112}">
      <dsp:nvSpPr>
        <dsp:cNvPr id="0" name=""/>
        <dsp:cNvSpPr/>
      </dsp:nvSpPr>
      <dsp:spPr>
        <a:xfrm rot="16200000">
          <a:off x="5540805" y="-1142541"/>
          <a:ext cx="2120317" cy="4405400"/>
        </a:xfrm>
        <a:prstGeom prst="round1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 err="1">
              <a:latin typeface="Calibri" panose="020F0502020204030204" pitchFamily="34" charset="0"/>
            </a:rPr>
            <a:t>Patientenverfügung</a:t>
          </a:r>
          <a:endParaRPr lang="en-US" sz="2500" b="1" kern="1200" dirty="0">
            <a:latin typeface="Calibri" panose="020F0502020204030204" pitchFamily="34" charset="0"/>
          </a:endParaRP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" panose="020F0502020204030204" pitchFamily="34" charset="0"/>
            </a:rPr>
            <a:t>(passive / </a:t>
          </a:r>
          <a:r>
            <a:rPr lang="en-US" sz="2500" kern="1200" dirty="0" err="1">
              <a:latin typeface="Calibri" panose="020F0502020204030204" pitchFamily="34" charset="0"/>
            </a:rPr>
            <a:t>indirekt</a:t>
          </a:r>
          <a:r>
            <a:rPr lang="en-US" sz="2500" kern="1200" dirty="0">
              <a:latin typeface="Calibri" panose="020F0502020204030204" pitchFamily="34" charset="0"/>
            </a:rPr>
            <a:t> </a:t>
          </a:r>
          <a:r>
            <a:rPr lang="en-US" sz="2500" kern="1200" dirty="0" err="1">
              <a:latin typeface="Calibri" panose="020F0502020204030204" pitchFamily="34" charset="0"/>
            </a:rPr>
            <a:t>aktive</a:t>
          </a:r>
          <a:r>
            <a:rPr lang="en-US" sz="2500" kern="1200" dirty="0">
              <a:latin typeface="Calibri" panose="020F0502020204030204" pitchFamily="34" charset="0"/>
            </a:rPr>
            <a:t> </a:t>
          </a:r>
          <a:r>
            <a:rPr lang="en-US" sz="2500" kern="1200" dirty="0" err="1">
              <a:latin typeface="Calibri" panose="020F0502020204030204" pitchFamily="34" charset="0"/>
            </a:rPr>
            <a:t>Sterbehilfe</a:t>
          </a:r>
          <a:r>
            <a:rPr lang="en-US" sz="2500" kern="1200" dirty="0">
              <a:latin typeface="Calibri" panose="020F0502020204030204" pitchFamily="34" charset="0"/>
            </a:rPr>
            <a:t>)</a:t>
          </a:r>
        </a:p>
      </dsp:txBody>
      <dsp:txXfrm rot="5400000">
        <a:off x="4398263" y="0"/>
        <a:ext cx="4405400" cy="1590238"/>
      </dsp:txXfrm>
    </dsp:sp>
    <dsp:sp modelId="{5FB0CDAA-C303-E243-A41F-AF21256E2537}">
      <dsp:nvSpPr>
        <dsp:cNvPr id="0" name=""/>
        <dsp:cNvSpPr/>
      </dsp:nvSpPr>
      <dsp:spPr>
        <a:xfrm>
          <a:off x="0" y="0"/>
          <a:ext cx="4433242" cy="2120317"/>
        </a:xfrm>
        <a:prstGeom prst="round1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Calibri" panose="020F0502020204030204" pitchFamily="34" charset="0"/>
            </a:rPr>
            <a:t>Freitodbegleitung (FTB)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" panose="020F0502020204030204" pitchFamily="34" charset="0"/>
            </a:rPr>
            <a:t>(</a:t>
          </a:r>
          <a:r>
            <a:rPr lang="en-US" sz="2500" kern="1200" dirty="0" err="1">
              <a:latin typeface="Calibri" panose="020F0502020204030204" pitchFamily="34" charset="0"/>
            </a:rPr>
            <a:t>Suizidhilfe</a:t>
          </a:r>
          <a:r>
            <a:rPr lang="en-US" sz="2500" kern="1200" dirty="0">
              <a:latin typeface="Calibri" panose="020F0502020204030204" pitchFamily="34" charset="0"/>
            </a:rPr>
            <a:t>)</a:t>
          </a:r>
        </a:p>
      </dsp:txBody>
      <dsp:txXfrm>
        <a:off x="0" y="0"/>
        <a:ext cx="4433242" cy="1590238"/>
      </dsp:txXfrm>
    </dsp:sp>
    <dsp:sp modelId="{FD53F531-7576-F449-A040-077227561746}">
      <dsp:nvSpPr>
        <dsp:cNvPr id="0" name=""/>
        <dsp:cNvSpPr/>
      </dsp:nvSpPr>
      <dsp:spPr>
        <a:xfrm rot="10800000">
          <a:off x="4405400" y="2120317"/>
          <a:ext cx="4405400" cy="2120317"/>
        </a:xfrm>
        <a:prstGeom prst="round1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 err="1">
              <a:latin typeface="Calibri" panose="020F0502020204030204" pitchFamily="34" charset="0"/>
            </a:rPr>
            <a:t>Beratung</a:t>
          </a:r>
          <a:endParaRPr lang="en-US" sz="2500" b="1" kern="1200" dirty="0">
            <a:latin typeface="Calibri" panose="020F0502020204030204" pitchFamily="34" charset="0"/>
          </a:endParaRP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" panose="020F0502020204030204" pitchFamily="34" charset="0"/>
            </a:rPr>
            <a:t>(</a:t>
          </a:r>
          <a:r>
            <a:rPr lang="en-US" sz="2500" kern="1200" dirty="0" err="1">
              <a:latin typeface="Calibri" panose="020F0502020204030204" pitchFamily="34" charset="0"/>
            </a:rPr>
            <a:t>Suizidprävention</a:t>
          </a:r>
          <a:r>
            <a:rPr lang="en-US" sz="2500" kern="1200" dirty="0">
              <a:latin typeface="Calibri" panose="020F0502020204030204" pitchFamily="34" charset="0"/>
            </a:rPr>
            <a:t>)</a:t>
          </a:r>
        </a:p>
      </dsp:txBody>
      <dsp:txXfrm rot="10800000">
        <a:off x="4405400" y="2650396"/>
        <a:ext cx="4405400" cy="1590238"/>
      </dsp:txXfrm>
    </dsp:sp>
    <dsp:sp modelId="{B701DC97-2185-B54C-985B-C071922481D3}">
      <dsp:nvSpPr>
        <dsp:cNvPr id="0" name=""/>
        <dsp:cNvSpPr/>
      </dsp:nvSpPr>
      <dsp:spPr>
        <a:xfrm rot="5400000">
          <a:off x="1142541" y="977776"/>
          <a:ext cx="2120317" cy="4405400"/>
        </a:xfrm>
        <a:prstGeom prst="round1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 err="1">
              <a:latin typeface="Calibri" panose="020F0502020204030204" pitchFamily="34" charset="0"/>
            </a:rPr>
            <a:t>Förderung</a:t>
          </a:r>
          <a:r>
            <a:rPr lang="en-US" sz="2500" b="1" kern="1200" dirty="0">
              <a:latin typeface="Calibri" panose="020F0502020204030204" pitchFamily="34" charset="0"/>
            </a:rPr>
            <a:t> Palliative Care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" panose="020F0502020204030204" pitchFamily="34" charset="0"/>
            </a:rPr>
            <a:t>(</a:t>
          </a:r>
          <a:r>
            <a:rPr lang="en-US" sz="2500" kern="1200" dirty="0" err="1">
              <a:latin typeface="Calibri" panose="020F0502020204030204" pitchFamily="34" charset="0"/>
            </a:rPr>
            <a:t>Stiftung</a:t>
          </a:r>
          <a:r>
            <a:rPr lang="en-US" sz="2500" kern="1200" dirty="0">
              <a:latin typeface="Calibri" panose="020F0502020204030204" pitchFamily="34" charset="0"/>
            </a:rPr>
            <a:t> </a:t>
          </a:r>
          <a:r>
            <a:rPr lang="en-US" sz="2500" kern="1200" dirty="0" err="1">
              <a:latin typeface="Calibri" panose="020F0502020204030204" pitchFamily="34" charset="0"/>
            </a:rPr>
            <a:t>palliacura</a:t>
          </a:r>
          <a:r>
            <a:rPr lang="en-US" sz="2500" kern="1200" dirty="0">
              <a:latin typeface="Calibri" panose="020F0502020204030204" pitchFamily="34" charset="0"/>
            </a:rPr>
            <a:t>)</a:t>
          </a:r>
        </a:p>
      </dsp:txBody>
      <dsp:txXfrm rot="-5400000">
        <a:off x="0" y="2650396"/>
        <a:ext cx="4405400" cy="1590238"/>
      </dsp:txXfrm>
    </dsp:sp>
    <dsp:sp modelId="{014E4088-DDDF-5146-907A-4249329E7970}">
      <dsp:nvSpPr>
        <dsp:cNvPr id="0" name=""/>
        <dsp:cNvSpPr/>
      </dsp:nvSpPr>
      <dsp:spPr>
        <a:xfrm>
          <a:off x="3083780" y="1590238"/>
          <a:ext cx="2643240" cy="1060158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kern="1200" dirty="0">
              <a:latin typeface="Calibri" panose="020F0502020204030204" pitchFamily="34" charset="0"/>
            </a:rPr>
            <a:t>EXIT</a:t>
          </a:r>
        </a:p>
      </dsp:txBody>
      <dsp:txXfrm>
        <a:off x="3135533" y="1641991"/>
        <a:ext cx="2539734" cy="9566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D615C-FB92-42F3-9DA4-B283EFCEBE4A}">
      <dsp:nvSpPr>
        <dsp:cNvPr id="0" name=""/>
        <dsp:cNvSpPr/>
      </dsp:nvSpPr>
      <dsp:spPr>
        <a:xfrm>
          <a:off x="1360757" y="112514"/>
          <a:ext cx="3870483" cy="134416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FA697-9138-436F-BA78-4773E096A90D}">
      <dsp:nvSpPr>
        <dsp:cNvPr id="0" name=""/>
        <dsp:cNvSpPr/>
      </dsp:nvSpPr>
      <dsp:spPr>
        <a:xfrm>
          <a:off x="2926953" y="3403925"/>
          <a:ext cx="750093" cy="48006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949BB-7393-4738-847D-7529347B4D40}">
      <dsp:nvSpPr>
        <dsp:cNvPr id="0" name=""/>
        <dsp:cNvSpPr/>
      </dsp:nvSpPr>
      <dsp:spPr>
        <a:xfrm>
          <a:off x="-8" y="3787973"/>
          <a:ext cx="6604017" cy="900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400" b="1" kern="1200" dirty="0">
              <a:highlight>
                <a:srgbClr val="FFFF00"/>
              </a:highlight>
            </a:rPr>
            <a:t>Ergebnisoffene Beratung: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400" kern="1200" dirty="0"/>
            <a:t>Klarheit ist das Ziel, nicht der assistierte Suizid!  Oft beruhigt das Wissen, dass ein Notausgang bereit steht so stark, dass ein längeres Weiterleben möglich wird.</a:t>
          </a:r>
          <a:endParaRPr lang="de-DE" sz="2400" kern="1200" dirty="0"/>
        </a:p>
      </dsp:txBody>
      <dsp:txXfrm>
        <a:off x="-8" y="3787973"/>
        <a:ext cx="6604017" cy="900112"/>
      </dsp:txXfrm>
    </dsp:sp>
    <dsp:sp modelId="{06C307DA-BF51-4DEB-A1C9-104D65BA49AE}">
      <dsp:nvSpPr>
        <dsp:cNvPr id="0" name=""/>
        <dsp:cNvSpPr/>
      </dsp:nvSpPr>
      <dsp:spPr>
        <a:xfrm>
          <a:off x="2767933" y="1560495"/>
          <a:ext cx="1350168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Begleitung</a:t>
          </a:r>
          <a:endParaRPr lang="de-DE" sz="1500" kern="1200" dirty="0"/>
        </a:p>
      </dsp:txBody>
      <dsp:txXfrm>
        <a:off x="2965661" y="1758223"/>
        <a:ext cx="954712" cy="954712"/>
      </dsp:txXfrm>
    </dsp:sp>
    <dsp:sp modelId="{0599594D-37D9-43FD-ABD0-30C4981B9AD5}">
      <dsp:nvSpPr>
        <dsp:cNvPr id="0" name=""/>
        <dsp:cNvSpPr/>
      </dsp:nvSpPr>
      <dsp:spPr>
        <a:xfrm>
          <a:off x="1801812" y="547568"/>
          <a:ext cx="1350168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Empathie</a:t>
          </a:r>
          <a:endParaRPr lang="de-DE" sz="1500" kern="1200" dirty="0"/>
        </a:p>
      </dsp:txBody>
      <dsp:txXfrm>
        <a:off x="1999540" y="745296"/>
        <a:ext cx="954712" cy="954712"/>
      </dsp:txXfrm>
    </dsp:sp>
    <dsp:sp modelId="{CA27D531-B8C2-4EF6-99A8-AE2AA787E0D8}">
      <dsp:nvSpPr>
        <dsp:cNvPr id="0" name=""/>
        <dsp:cNvSpPr/>
      </dsp:nvSpPr>
      <dsp:spPr>
        <a:xfrm>
          <a:off x="3181985" y="221127"/>
          <a:ext cx="1350168" cy="135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Beratung</a:t>
          </a:r>
          <a:endParaRPr lang="de-DE" sz="1500" kern="1200" dirty="0"/>
        </a:p>
      </dsp:txBody>
      <dsp:txXfrm>
        <a:off x="3379713" y="418855"/>
        <a:ext cx="954712" cy="954712"/>
      </dsp:txXfrm>
    </dsp:sp>
    <dsp:sp modelId="{938C1771-9F7E-44F3-8688-8D0E19DB4FD9}">
      <dsp:nvSpPr>
        <dsp:cNvPr id="0" name=""/>
        <dsp:cNvSpPr/>
      </dsp:nvSpPr>
      <dsp:spPr>
        <a:xfrm>
          <a:off x="1459502" y="270060"/>
          <a:ext cx="3684994" cy="271528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61767-319C-43CC-853C-0F1A7765A9A9}">
      <dsp:nvSpPr>
        <dsp:cNvPr id="0" name=""/>
        <dsp:cNvSpPr/>
      </dsp:nvSpPr>
      <dsp:spPr>
        <a:xfrm rot="16200000">
          <a:off x="736949" y="-736949"/>
          <a:ext cx="2389441" cy="3863340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b="1" kern="1200" dirty="0">
              <a:latin typeface="Calibri" panose="020F0502020204030204" pitchFamily="34" charset="0"/>
            </a:rPr>
            <a:t>Aktive Sterbehilfe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kern="1200" dirty="0">
              <a:latin typeface="Calibri" panose="020F0502020204030204" pitchFamily="34" charset="0"/>
            </a:rPr>
            <a:t>StGB §111/§113/§114</a:t>
          </a:r>
          <a:endParaRPr lang="de-DE" sz="2500" kern="1200" dirty="0">
            <a:latin typeface="Calibri" panose="020F0502020204030204" pitchFamily="34" charset="0"/>
          </a:endParaRPr>
        </a:p>
      </dsp:txBody>
      <dsp:txXfrm rot="5400000">
        <a:off x="-1" y="1"/>
        <a:ext cx="3863340" cy="1792080"/>
      </dsp:txXfrm>
    </dsp:sp>
    <dsp:sp modelId="{C7884813-4B7A-450D-AE87-CFE2AD898906}">
      <dsp:nvSpPr>
        <dsp:cNvPr id="0" name=""/>
        <dsp:cNvSpPr/>
      </dsp:nvSpPr>
      <dsp:spPr>
        <a:xfrm>
          <a:off x="3863340" y="0"/>
          <a:ext cx="3863340" cy="2389441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800" b="1" kern="1200" dirty="0">
              <a:latin typeface="Calibri" panose="020F0502020204030204" pitchFamily="34" charset="0"/>
            </a:rPr>
            <a:t>Indirekt aktive Sterbehilfe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400" kern="1200" dirty="0">
              <a:latin typeface="Calibri" panose="020F0502020204030204" pitchFamily="34" charset="0"/>
            </a:rPr>
            <a:t>erlaubt, da nicht explizit geregelt</a:t>
          </a:r>
          <a:endParaRPr lang="de-DE" sz="2400" kern="1200" dirty="0">
            <a:latin typeface="Calibri" panose="020F0502020204030204" pitchFamily="34" charset="0"/>
          </a:endParaRPr>
        </a:p>
      </dsp:txBody>
      <dsp:txXfrm>
        <a:off x="3863340" y="0"/>
        <a:ext cx="3863340" cy="1792080"/>
      </dsp:txXfrm>
    </dsp:sp>
    <dsp:sp modelId="{3B65FCE5-A2C3-4509-9A04-700419BC61C0}">
      <dsp:nvSpPr>
        <dsp:cNvPr id="0" name=""/>
        <dsp:cNvSpPr/>
      </dsp:nvSpPr>
      <dsp:spPr>
        <a:xfrm rot="10800000">
          <a:off x="0" y="2389441"/>
          <a:ext cx="3863340" cy="2389441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900" b="1" kern="1200" dirty="0">
              <a:latin typeface="Calibri" panose="020F0502020204030204" pitchFamily="34" charset="0"/>
            </a:rPr>
            <a:t>Passive Sterbehilfe 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400" kern="1200" dirty="0">
              <a:latin typeface="Calibri" panose="020F0502020204030204" pitchFamily="34" charset="0"/>
            </a:rPr>
            <a:t>erlaubt, da nicht explizit geregelt</a:t>
          </a:r>
          <a:endParaRPr lang="de-DE" sz="2400" kern="1200" dirty="0">
            <a:latin typeface="Calibri" panose="020F0502020204030204" pitchFamily="34" charset="0"/>
          </a:endParaRPr>
        </a:p>
      </dsp:txBody>
      <dsp:txXfrm rot="10800000">
        <a:off x="0" y="2986801"/>
        <a:ext cx="3863340" cy="1792080"/>
      </dsp:txXfrm>
    </dsp:sp>
    <dsp:sp modelId="{98D3E835-795E-494B-BB8F-57D28B120523}">
      <dsp:nvSpPr>
        <dsp:cNvPr id="0" name=""/>
        <dsp:cNvSpPr/>
      </dsp:nvSpPr>
      <dsp:spPr>
        <a:xfrm rot="5400000">
          <a:off x="4600289" y="1652491"/>
          <a:ext cx="2389441" cy="3863340"/>
        </a:xfrm>
        <a:prstGeom prst="round1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b="1" kern="1200" dirty="0">
              <a:latin typeface="Calibri" panose="020F0502020204030204" pitchFamily="34" charset="0"/>
            </a:rPr>
            <a:t>Suizidhilfe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kern="1200" dirty="0">
              <a:latin typeface="Calibri" panose="020F0502020204030204" pitchFamily="34" charset="0"/>
            </a:rPr>
            <a:t>StGB §115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kern="1200" dirty="0">
              <a:latin typeface="Calibri" panose="020F0502020204030204" pitchFamily="34" charset="0"/>
            </a:rPr>
            <a:t>BGE 133 I 58</a:t>
          </a:r>
          <a:endParaRPr lang="de-DE" sz="2500" kern="1200" dirty="0">
            <a:latin typeface="Calibri" panose="020F0502020204030204" pitchFamily="34" charset="0"/>
          </a:endParaRPr>
        </a:p>
      </dsp:txBody>
      <dsp:txXfrm rot="-5400000">
        <a:off x="3863339" y="2986801"/>
        <a:ext cx="3863340" cy="1792080"/>
      </dsp:txXfrm>
    </dsp:sp>
    <dsp:sp modelId="{7F483599-7AC9-4256-A833-DDCD846EDF2C}">
      <dsp:nvSpPr>
        <dsp:cNvPr id="0" name=""/>
        <dsp:cNvSpPr/>
      </dsp:nvSpPr>
      <dsp:spPr>
        <a:xfrm>
          <a:off x="2170860" y="1792080"/>
          <a:ext cx="3384958" cy="1194720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b="1" kern="1200" dirty="0">
              <a:solidFill>
                <a:schemeClr val="bg1"/>
              </a:solidFill>
              <a:latin typeface="Calibri" panose="020F0502020204030204" pitchFamily="34" charset="0"/>
            </a:rPr>
            <a:t>Sterbehilfe: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b="1" kern="1200" dirty="0">
              <a:solidFill>
                <a:schemeClr val="bg1"/>
              </a:solidFill>
              <a:latin typeface="Calibri" panose="020F0502020204030204" pitchFamily="34" charset="0"/>
            </a:rPr>
            <a:t>rechtliche Situation</a:t>
          </a:r>
          <a:endParaRPr lang="de-DE" sz="25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2229181" y="1850401"/>
        <a:ext cx="3268316" cy="1078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72659-1E7A-4762-8C2D-A9EF72896675}">
      <dsp:nvSpPr>
        <dsp:cNvPr id="0" name=""/>
        <dsp:cNvSpPr/>
      </dsp:nvSpPr>
      <dsp:spPr>
        <a:xfrm rot="5400000">
          <a:off x="5001080" y="-1902018"/>
          <a:ext cx="1152786" cy="5249387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Erkenntnis- und Wertungsfähigkeit</a:t>
          </a:r>
          <a:endParaRPr lang="de-D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Willensbildung und Willenskraft</a:t>
          </a:r>
          <a:endParaRPr lang="de-DE" sz="2400" kern="1200" dirty="0"/>
        </a:p>
      </dsp:txBody>
      <dsp:txXfrm rot="-5400000">
        <a:off x="2952780" y="202556"/>
        <a:ext cx="5193113" cy="1040238"/>
      </dsp:txXfrm>
    </dsp:sp>
    <dsp:sp modelId="{63AD7395-0E52-4AF6-83F6-DA1206E773A2}">
      <dsp:nvSpPr>
        <dsp:cNvPr id="0" name=""/>
        <dsp:cNvSpPr/>
      </dsp:nvSpPr>
      <dsp:spPr>
        <a:xfrm>
          <a:off x="0" y="2183"/>
          <a:ext cx="2952780" cy="1440983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800" kern="1200" dirty="0"/>
            <a:t>Urteilsfähigkeit gegeben</a:t>
          </a:r>
          <a:endParaRPr lang="de-DE" sz="2800" kern="1200" dirty="0"/>
        </a:p>
      </dsp:txBody>
      <dsp:txXfrm>
        <a:off x="70343" y="72526"/>
        <a:ext cx="2812094" cy="1300297"/>
      </dsp:txXfrm>
    </dsp:sp>
    <dsp:sp modelId="{9A7E4E03-339C-4A9C-9042-47552D99F38A}">
      <dsp:nvSpPr>
        <dsp:cNvPr id="0" name=""/>
        <dsp:cNvSpPr/>
      </dsp:nvSpPr>
      <dsp:spPr>
        <a:xfrm rot="5400000">
          <a:off x="5001080" y="-388985"/>
          <a:ext cx="1152786" cy="5249387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autonom</a:t>
          </a:r>
          <a:endParaRPr lang="de-D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wohlerwogen</a:t>
          </a:r>
          <a:endParaRPr lang="de-D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dauerhaft</a:t>
          </a:r>
          <a:endParaRPr lang="de-DE" sz="2400" kern="1200" dirty="0"/>
        </a:p>
      </dsp:txBody>
      <dsp:txXfrm rot="-5400000">
        <a:off x="2952780" y="1715589"/>
        <a:ext cx="5193113" cy="1040238"/>
      </dsp:txXfrm>
    </dsp:sp>
    <dsp:sp modelId="{EE29C057-6767-4C22-BA21-CAD1C7E0963F}">
      <dsp:nvSpPr>
        <dsp:cNvPr id="0" name=""/>
        <dsp:cNvSpPr/>
      </dsp:nvSpPr>
      <dsp:spPr>
        <a:xfrm>
          <a:off x="0" y="1515216"/>
          <a:ext cx="2952780" cy="1440983"/>
        </a:xfrm>
        <a:prstGeom prst="roundRect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800" kern="1200" dirty="0"/>
            <a:t>Sterbewunsch nicht krisenbedingt </a:t>
          </a:r>
          <a:endParaRPr lang="de-DE" sz="2800" kern="1200" dirty="0"/>
        </a:p>
      </dsp:txBody>
      <dsp:txXfrm>
        <a:off x="70343" y="1585559"/>
        <a:ext cx="2812094" cy="1300297"/>
      </dsp:txXfrm>
    </dsp:sp>
    <dsp:sp modelId="{FA582504-92A9-455A-B01A-4A7C04358555}">
      <dsp:nvSpPr>
        <dsp:cNvPr id="0" name=""/>
        <dsp:cNvSpPr/>
      </dsp:nvSpPr>
      <dsp:spPr>
        <a:xfrm rot="5400000">
          <a:off x="5001080" y="1124047"/>
          <a:ext cx="1152786" cy="5249387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finale Handlung wird selbst vollzogen</a:t>
          </a:r>
          <a:endParaRPr lang="de-DE" sz="2400" kern="1200" dirty="0"/>
        </a:p>
      </dsp:txBody>
      <dsp:txXfrm rot="-5400000">
        <a:off x="2952780" y="3228621"/>
        <a:ext cx="5193113" cy="1040238"/>
      </dsp:txXfrm>
    </dsp:sp>
    <dsp:sp modelId="{FF7F7EA3-3C73-4A7F-A99F-0BFB12B04188}">
      <dsp:nvSpPr>
        <dsp:cNvPr id="0" name=""/>
        <dsp:cNvSpPr/>
      </dsp:nvSpPr>
      <dsp:spPr>
        <a:xfrm>
          <a:off x="0" y="3028249"/>
          <a:ext cx="2952780" cy="1440983"/>
        </a:xfrm>
        <a:prstGeom prst="roundRect">
          <a:avLst/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800" kern="1200" dirty="0"/>
            <a:t>Tatherrschaft gegeben</a:t>
          </a:r>
          <a:endParaRPr lang="de-DE" sz="2800" kern="1200" dirty="0"/>
        </a:p>
      </dsp:txBody>
      <dsp:txXfrm>
        <a:off x="70343" y="3098592"/>
        <a:ext cx="2812094" cy="13002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72659-1E7A-4762-8C2D-A9EF72896675}">
      <dsp:nvSpPr>
        <dsp:cNvPr id="0" name=""/>
        <dsp:cNvSpPr/>
      </dsp:nvSpPr>
      <dsp:spPr>
        <a:xfrm rot="5400000">
          <a:off x="5001080" y="-1902018"/>
          <a:ext cx="1152786" cy="52493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volljährig</a:t>
          </a:r>
          <a:endParaRPr lang="de-D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Wohnsitz ihn der Schweiz</a:t>
          </a:r>
          <a:endParaRPr lang="de-D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CH-Bürger im Ausland</a:t>
          </a:r>
          <a:endParaRPr lang="de-DE" sz="2400" kern="1200" dirty="0"/>
        </a:p>
      </dsp:txBody>
      <dsp:txXfrm rot="-5400000">
        <a:off x="2952780" y="202556"/>
        <a:ext cx="5193113" cy="1040238"/>
      </dsp:txXfrm>
    </dsp:sp>
    <dsp:sp modelId="{63AD7395-0E52-4AF6-83F6-DA1206E773A2}">
      <dsp:nvSpPr>
        <dsp:cNvPr id="0" name=""/>
        <dsp:cNvSpPr/>
      </dsp:nvSpPr>
      <dsp:spPr>
        <a:xfrm>
          <a:off x="0" y="2183"/>
          <a:ext cx="2952780" cy="144098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kern="1200" dirty="0"/>
            <a:t>Mitgliedschaft</a:t>
          </a:r>
          <a:endParaRPr lang="de-DE" sz="2500" kern="1200" dirty="0"/>
        </a:p>
      </dsp:txBody>
      <dsp:txXfrm>
        <a:off x="70343" y="72526"/>
        <a:ext cx="2812094" cy="1300297"/>
      </dsp:txXfrm>
    </dsp:sp>
    <dsp:sp modelId="{9A7E4E03-339C-4A9C-9042-47552D99F38A}">
      <dsp:nvSpPr>
        <dsp:cNvPr id="0" name=""/>
        <dsp:cNvSpPr/>
      </dsp:nvSpPr>
      <dsp:spPr>
        <a:xfrm rot="5400000">
          <a:off x="5001080" y="-388985"/>
          <a:ext cx="1152786" cy="52493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Hoffnungslose Prognose</a:t>
          </a:r>
          <a:endParaRPr lang="de-D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Unerträgliche Beschwerden</a:t>
          </a:r>
          <a:endParaRPr lang="de-D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Unzumutbare Behinderung</a:t>
          </a:r>
          <a:endParaRPr lang="de-DE" sz="2400" kern="1200" dirty="0"/>
        </a:p>
      </dsp:txBody>
      <dsp:txXfrm rot="-5400000">
        <a:off x="2952780" y="1715589"/>
        <a:ext cx="5193113" cy="1040238"/>
      </dsp:txXfrm>
    </dsp:sp>
    <dsp:sp modelId="{EE29C057-6767-4C22-BA21-CAD1C7E0963F}">
      <dsp:nvSpPr>
        <dsp:cNvPr id="0" name=""/>
        <dsp:cNvSpPr/>
      </dsp:nvSpPr>
      <dsp:spPr>
        <a:xfrm>
          <a:off x="0" y="1515216"/>
          <a:ext cx="2952780" cy="1440983"/>
        </a:xfrm>
        <a:prstGeom prst="roundRect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kern="1200" dirty="0"/>
            <a:t>Statuten Art.2</a:t>
          </a:r>
          <a:endParaRPr lang="de-DE" sz="2500" kern="1200" dirty="0"/>
        </a:p>
      </dsp:txBody>
      <dsp:txXfrm>
        <a:off x="70343" y="1585559"/>
        <a:ext cx="2812094" cy="1300297"/>
      </dsp:txXfrm>
    </dsp:sp>
    <dsp:sp modelId="{FA582504-92A9-455A-B01A-4A7C04358555}">
      <dsp:nvSpPr>
        <dsp:cNvPr id="0" name=""/>
        <dsp:cNvSpPr/>
      </dsp:nvSpPr>
      <dsp:spPr>
        <a:xfrm rot="5400000">
          <a:off x="5001080" y="1124047"/>
          <a:ext cx="1152786" cy="52493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Rezeptpflicht </a:t>
          </a:r>
          <a:r>
            <a:rPr lang="de-CH" sz="2400" kern="1200" dirty="0">
              <a:sym typeface="Wingdings"/>
            </a:rPr>
            <a:t> </a:t>
          </a:r>
          <a:r>
            <a:rPr lang="de-CH" sz="2400" kern="1200" dirty="0"/>
            <a:t>Heilmittelgesetz Art.7/Art.9 Abs.2 /</a:t>
          </a:r>
          <a:r>
            <a:rPr lang="de-CH" sz="2400" kern="1200" dirty="0" err="1"/>
            <a:t>BetmG</a:t>
          </a:r>
          <a:r>
            <a:rPr lang="de-CH" sz="2400" kern="1200" dirty="0"/>
            <a:t> </a:t>
          </a:r>
          <a:endParaRPr lang="de-D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2400" kern="1200" dirty="0"/>
            <a:t>SAMW-</a:t>
          </a:r>
          <a:r>
            <a:rPr lang="de-CH" sz="2400" kern="1200" dirty="0" err="1"/>
            <a:t>Richtlinen</a:t>
          </a:r>
          <a:r>
            <a:rPr lang="de-CH" sz="2400" kern="1200" dirty="0"/>
            <a:t>(Empfehlungen)</a:t>
          </a:r>
          <a:endParaRPr lang="de-DE" sz="2400" kern="1200" dirty="0"/>
        </a:p>
      </dsp:txBody>
      <dsp:txXfrm rot="-5400000">
        <a:off x="2952780" y="3228621"/>
        <a:ext cx="5193113" cy="1040238"/>
      </dsp:txXfrm>
    </dsp:sp>
    <dsp:sp modelId="{FF7F7EA3-3C73-4A7F-A99F-0BFB12B04188}">
      <dsp:nvSpPr>
        <dsp:cNvPr id="0" name=""/>
        <dsp:cNvSpPr/>
      </dsp:nvSpPr>
      <dsp:spPr>
        <a:xfrm>
          <a:off x="0" y="3028249"/>
          <a:ext cx="2952780" cy="1440983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500" kern="1200" dirty="0"/>
            <a:t>Sterbemittel =</a:t>
          </a:r>
          <a:r>
            <a:rPr lang="de-CH" sz="2500" kern="1200" dirty="0" err="1"/>
            <a:t>NaPentobarbital</a:t>
          </a:r>
          <a:endParaRPr lang="de-DE" sz="2500" kern="1200" dirty="0"/>
        </a:p>
      </dsp:txBody>
      <dsp:txXfrm>
        <a:off x="70343" y="3098592"/>
        <a:ext cx="2812094" cy="13002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44FA0-2880-49B7-A546-E5098D74A5E6}">
      <dsp:nvSpPr>
        <dsp:cNvPr id="0" name=""/>
        <dsp:cNvSpPr/>
      </dsp:nvSpPr>
      <dsp:spPr>
        <a:xfrm>
          <a:off x="5090575" y="3276843"/>
          <a:ext cx="2380530" cy="1542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400" kern="1200" dirty="0">
              <a:latin typeface="Calibri" panose="020F0502020204030204" pitchFamily="34" charset="0"/>
            </a:rPr>
            <a:t>Legalitätskontrolle </a:t>
          </a:r>
          <a:r>
            <a:rPr lang="de-CH" sz="1400" i="1" kern="1200" dirty="0" err="1">
              <a:latin typeface="Calibri" panose="020F0502020204030204" pitchFamily="34" charset="0"/>
            </a:rPr>
            <a:t>post</a:t>
          </a:r>
          <a:r>
            <a:rPr lang="de-CH" sz="1400" i="1" kern="1200" dirty="0">
              <a:latin typeface="Calibri" panose="020F0502020204030204" pitchFamily="34" charset="0"/>
            </a:rPr>
            <a:t> </a:t>
          </a:r>
          <a:r>
            <a:rPr lang="de-CH" sz="1400" i="1" kern="1200" dirty="0" err="1">
              <a:latin typeface="Calibri" panose="020F0502020204030204" pitchFamily="34" charset="0"/>
            </a:rPr>
            <a:t>mortem</a:t>
          </a:r>
          <a:endParaRPr lang="de-DE" sz="1400" i="1" kern="1200" dirty="0">
            <a:latin typeface="Calibri" panose="020F0502020204030204" pitchFamily="34" charset="0"/>
          </a:endParaRPr>
        </a:p>
      </dsp:txBody>
      <dsp:txXfrm>
        <a:off x="5838608" y="3696228"/>
        <a:ext cx="1598623" cy="1088785"/>
      </dsp:txXfrm>
    </dsp:sp>
    <dsp:sp modelId="{C5DF0B7B-6343-4CE5-A23E-E460EA6464D7}">
      <dsp:nvSpPr>
        <dsp:cNvPr id="0" name=""/>
        <dsp:cNvSpPr/>
      </dsp:nvSpPr>
      <dsp:spPr>
        <a:xfrm>
          <a:off x="1206551" y="3276843"/>
          <a:ext cx="2380530" cy="1542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400" kern="1200" dirty="0">
              <a:latin typeface="Calibri" panose="020F0502020204030204" pitchFamily="34" charset="0"/>
            </a:rPr>
            <a:t>Gespräche</a:t>
          </a:r>
          <a:endParaRPr lang="de-DE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400" kern="1200" dirty="0">
              <a:latin typeface="Calibri" panose="020F0502020204030204" pitchFamily="34" charset="0"/>
            </a:rPr>
            <a:t>Haltung</a:t>
          </a:r>
          <a:endParaRPr lang="de-DE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400" kern="1200" dirty="0">
              <a:latin typeface="Calibri" panose="020F0502020204030204" pitchFamily="34" charset="0"/>
            </a:rPr>
            <a:t>Informationen</a:t>
          </a:r>
          <a:endParaRPr lang="de-DE" sz="1400" kern="1200" dirty="0">
            <a:latin typeface="Calibri" panose="020F0502020204030204" pitchFamily="34" charset="0"/>
          </a:endParaRPr>
        </a:p>
      </dsp:txBody>
      <dsp:txXfrm>
        <a:off x="1240425" y="3696228"/>
        <a:ext cx="1598623" cy="1088785"/>
      </dsp:txXfrm>
    </dsp:sp>
    <dsp:sp modelId="{7C50CDDC-C1D3-4EBA-8930-0EA22878FC5B}">
      <dsp:nvSpPr>
        <dsp:cNvPr id="0" name=""/>
        <dsp:cNvSpPr/>
      </dsp:nvSpPr>
      <dsp:spPr>
        <a:xfrm>
          <a:off x="5090575" y="0"/>
          <a:ext cx="2380530" cy="1542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400" kern="1200" dirty="0">
              <a:solidFill>
                <a:srgbClr val="C00000"/>
              </a:solidFill>
              <a:latin typeface="Calibri" panose="020F0502020204030204" pitchFamily="34" charset="0"/>
            </a:rPr>
            <a:t>Gespräche</a:t>
          </a:r>
          <a:endParaRPr lang="de-DE" sz="1400" kern="1200" dirty="0">
            <a:solidFill>
              <a:srgbClr val="C00000"/>
            </a:solidFill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solidFill>
                <a:srgbClr val="C00000"/>
              </a:solidFill>
              <a:latin typeface="Calibri" panose="020F0502020204030204" pitchFamily="34" charset="0"/>
            </a:rPr>
            <a:t>Bedingungen erfüllt?</a:t>
          </a:r>
        </a:p>
      </dsp:txBody>
      <dsp:txXfrm>
        <a:off x="5838608" y="33874"/>
        <a:ext cx="1598623" cy="1088785"/>
      </dsp:txXfrm>
    </dsp:sp>
    <dsp:sp modelId="{3EE1BD92-8A3F-4783-8E16-ED758210DB16}">
      <dsp:nvSpPr>
        <dsp:cNvPr id="0" name=""/>
        <dsp:cNvSpPr/>
      </dsp:nvSpPr>
      <dsp:spPr>
        <a:xfrm>
          <a:off x="1206551" y="0"/>
          <a:ext cx="2380530" cy="1542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600" kern="1200" dirty="0">
              <a:solidFill>
                <a:srgbClr val="C00000"/>
              </a:solidFill>
              <a:latin typeface="Calibri" panose="020F0502020204030204" pitchFamily="34" charset="0"/>
            </a:rPr>
            <a:t>ärztlicher Bericht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600" kern="1200" dirty="0">
              <a:solidFill>
                <a:srgbClr val="C00000"/>
              </a:solidFill>
              <a:latin typeface="Calibri" panose="020F0502020204030204" pitchFamily="34" charset="0"/>
            </a:rPr>
            <a:t>Bescheinigung UF</a:t>
          </a:r>
          <a:endParaRPr lang="de-DE" sz="1600" kern="1200" dirty="0">
            <a:solidFill>
              <a:srgbClr val="C00000"/>
            </a:solidFill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CH" sz="1600" kern="1200" dirty="0" err="1">
              <a:solidFill>
                <a:srgbClr val="C00000"/>
              </a:solidFill>
              <a:latin typeface="Calibri" panose="020F0502020204030204" pitchFamily="34" charset="0"/>
            </a:rPr>
            <a:t>NaP</a:t>
          </a:r>
          <a:r>
            <a:rPr lang="de-CH" sz="1600" kern="1200" dirty="0">
              <a:solidFill>
                <a:srgbClr val="C00000"/>
              </a:solidFill>
              <a:latin typeface="Calibri" panose="020F0502020204030204" pitchFamily="34" charset="0"/>
            </a:rPr>
            <a:t>-Rezept </a:t>
          </a:r>
          <a:endParaRPr lang="de-DE" sz="1600" kern="1200" dirty="0">
            <a:solidFill>
              <a:srgbClr val="C00000"/>
            </a:solidFill>
            <a:latin typeface="Calibri" panose="020F0502020204030204" pitchFamily="34" charset="0"/>
          </a:endParaRPr>
        </a:p>
      </dsp:txBody>
      <dsp:txXfrm>
        <a:off x="1240425" y="33874"/>
        <a:ext cx="1598623" cy="1088785"/>
      </dsp:txXfrm>
    </dsp:sp>
    <dsp:sp modelId="{F7CA6523-6640-4CC3-98DE-CAB2A16E19BC}">
      <dsp:nvSpPr>
        <dsp:cNvPr id="0" name=""/>
        <dsp:cNvSpPr/>
      </dsp:nvSpPr>
      <dsp:spPr>
        <a:xfrm>
          <a:off x="2204061" y="274676"/>
          <a:ext cx="2086578" cy="2086578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300" b="1" kern="1200" dirty="0">
              <a:solidFill>
                <a:srgbClr val="C00000"/>
              </a:solidFill>
              <a:latin typeface="Calibri" panose="020F0502020204030204" pitchFamily="34" charset="0"/>
            </a:rPr>
            <a:t>Arzt</a:t>
          </a:r>
          <a:endParaRPr lang="de-DE" sz="2300" b="1" kern="1200" dirty="0">
            <a:solidFill>
              <a:srgbClr val="C00000"/>
            </a:solidFill>
            <a:latin typeface="Calibri" panose="020F0502020204030204" pitchFamily="34" charset="0"/>
          </a:endParaRPr>
        </a:p>
      </dsp:txBody>
      <dsp:txXfrm>
        <a:off x="2815206" y="885821"/>
        <a:ext cx="1475433" cy="1475433"/>
      </dsp:txXfrm>
    </dsp:sp>
    <dsp:sp modelId="{2BEEB45B-BC40-476C-99A8-B8835E7EC9F9}">
      <dsp:nvSpPr>
        <dsp:cNvPr id="0" name=""/>
        <dsp:cNvSpPr/>
      </dsp:nvSpPr>
      <dsp:spPr>
        <a:xfrm rot="5400000">
          <a:off x="4387017" y="274676"/>
          <a:ext cx="2086578" cy="2086578"/>
        </a:xfrm>
        <a:prstGeom prst="pieWedg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300" b="1" kern="1200" dirty="0">
              <a:solidFill>
                <a:srgbClr val="C00000"/>
              </a:solidFill>
              <a:latin typeface="Calibri" panose="020F0502020204030204" pitchFamily="34" charset="0"/>
            </a:rPr>
            <a:t>Begleiter</a:t>
          </a:r>
          <a:r>
            <a:rPr lang="de-CH" sz="2300" kern="1200" dirty="0">
              <a:latin typeface="Calibri" panose="020F0502020204030204" pitchFamily="34" charset="0"/>
            </a:rPr>
            <a:t> </a:t>
          </a:r>
          <a:endParaRPr lang="de-DE" sz="2300" kern="1200" dirty="0">
            <a:latin typeface="Calibri" panose="020F0502020204030204" pitchFamily="34" charset="0"/>
          </a:endParaRPr>
        </a:p>
      </dsp:txBody>
      <dsp:txXfrm rot="-5400000">
        <a:off x="4387017" y="885821"/>
        <a:ext cx="1475433" cy="1475433"/>
      </dsp:txXfrm>
    </dsp:sp>
    <dsp:sp modelId="{4D27F8BF-64EC-4F13-8966-D0DCF9B1E02A}">
      <dsp:nvSpPr>
        <dsp:cNvPr id="0" name=""/>
        <dsp:cNvSpPr/>
      </dsp:nvSpPr>
      <dsp:spPr>
        <a:xfrm rot="10800000">
          <a:off x="4387017" y="2457632"/>
          <a:ext cx="2086578" cy="2086578"/>
        </a:xfrm>
        <a:prstGeom prst="pieWedg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300" b="1" kern="1200" dirty="0">
              <a:latin typeface="Calibri" panose="020F0502020204030204" pitchFamily="34" charset="0"/>
            </a:rPr>
            <a:t>Staat</a:t>
          </a:r>
          <a:endParaRPr lang="de-DE" sz="2300" b="1" kern="1200" dirty="0">
            <a:latin typeface="Calibri" panose="020F0502020204030204" pitchFamily="34" charset="0"/>
          </a:endParaRPr>
        </a:p>
      </dsp:txBody>
      <dsp:txXfrm rot="10800000">
        <a:off x="4387017" y="2457632"/>
        <a:ext cx="1475433" cy="1475433"/>
      </dsp:txXfrm>
    </dsp:sp>
    <dsp:sp modelId="{DBB428BE-B3C8-4CED-B439-F67EB9F41D17}">
      <dsp:nvSpPr>
        <dsp:cNvPr id="0" name=""/>
        <dsp:cNvSpPr/>
      </dsp:nvSpPr>
      <dsp:spPr>
        <a:xfrm rot="16200000">
          <a:off x="2204061" y="2457632"/>
          <a:ext cx="2086578" cy="2086578"/>
        </a:xfrm>
        <a:prstGeom prst="pieWedg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300" b="1" kern="1200" dirty="0">
              <a:latin typeface="Calibri" panose="020F0502020204030204" pitchFamily="34" charset="0"/>
            </a:rPr>
            <a:t>Familie</a:t>
          </a:r>
          <a:endParaRPr lang="de-DE" sz="2300" b="1" kern="1200" dirty="0">
            <a:latin typeface="Calibri" panose="020F0502020204030204" pitchFamily="34" charset="0"/>
          </a:endParaRPr>
        </a:p>
      </dsp:txBody>
      <dsp:txXfrm rot="5400000">
        <a:off x="2815206" y="2457632"/>
        <a:ext cx="1475433" cy="1475433"/>
      </dsp:txXfrm>
    </dsp:sp>
    <dsp:sp modelId="{1F6376FE-ED5C-4436-A288-3340E609C7AF}">
      <dsp:nvSpPr>
        <dsp:cNvPr id="0" name=""/>
        <dsp:cNvSpPr/>
      </dsp:nvSpPr>
      <dsp:spPr>
        <a:xfrm>
          <a:off x="3978616" y="1975744"/>
          <a:ext cx="720423" cy="626455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5D56A-D796-40BC-9E53-AFDD3E43AF29}">
      <dsp:nvSpPr>
        <dsp:cNvPr id="0" name=""/>
        <dsp:cNvSpPr/>
      </dsp:nvSpPr>
      <dsp:spPr>
        <a:xfrm rot="10800000">
          <a:off x="3978616" y="2216688"/>
          <a:ext cx="720423" cy="626455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A5F3D-8327-4AA4-84F0-2D0F70C8D48A}">
      <dsp:nvSpPr>
        <dsp:cNvPr id="0" name=""/>
        <dsp:cNvSpPr/>
      </dsp:nvSpPr>
      <dsp:spPr>
        <a:xfrm>
          <a:off x="1191581" y="497782"/>
          <a:ext cx="5020247" cy="402468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49043-1271-49C6-B576-7AFFAE50DBCD}">
      <dsp:nvSpPr>
        <dsp:cNvPr id="0" name=""/>
        <dsp:cNvSpPr/>
      </dsp:nvSpPr>
      <dsp:spPr>
        <a:xfrm>
          <a:off x="3701705" y="502514"/>
          <a:ext cx="3263160" cy="7138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>
              <a:highlight>
                <a:srgbClr val="FFFF00"/>
              </a:highlight>
              <a:latin typeface="Calibri" panose="020F0502020204030204" pitchFamily="34" charset="0"/>
            </a:rPr>
            <a:t>IV</a:t>
          </a:r>
          <a:r>
            <a:rPr lang="de-DE" sz="2200" kern="1200" baseline="0" dirty="0">
              <a:highlight>
                <a:srgbClr val="FFFF00"/>
              </a:highlight>
              <a:latin typeface="Calibri" panose="020F0502020204030204" pitchFamily="34" charset="0"/>
            </a:rPr>
            <a:t> plus EL/</a:t>
          </a:r>
          <a:r>
            <a:rPr lang="de-DE" sz="2200" kern="1200" baseline="0" dirty="0" err="1">
              <a:highlight>
                <a:srgbClr val="FFFF00"/>
              </a:highlight>
              <a:latin typeface="Calibri" panose="020F0502020204030204" pitchFamily="34" charset="0"/>
            </a:rPr>
            <a:t>Soz.hilfe</a:t>
          </a:r>
          <a:r>
            <a:rPr lang="de-DE" sz="2200" kern="1200" baseline="0" dirty="0">
              <a:highlight>
                <a:srgbClr val="FFFF00"/>
              </a:highlight>
              <a:latin typeface="Calibri" panose="020F0502020204030204" pitchFamily="34" charset="0"/>
            </a:rPr>
            <a:t>: CHF 0</a:t>
          </a:r>
          <a:endParaRPr lang="de-DE" sz="2200" kern="1200" dirty="0">
            <a:highlight>
              <a:srgbClr val="FFFF00"/>
            </a:highlight>
            <a:latin typeface="Calibri" panose="020F0502020204030204" pitchFamily="34" charset="0"/>
          </a:endParaRPr>
        </a:p>
      </dsp:txBody>
      <dsp:txXfrm>
        <a:off x="3736551" y="537360"/>
        <a:ext cx="3193468" cy="644124"/>
      </dsp:txXfrm>
    </dsp:sp>
    <dsp:sp modelId="{F2CF05B6-AB88-4407-9E6D-44920E2A6A27}">
      <dsp:nvSpPr>
        <dsp:cNvPr id="0" name=""/>
        <dsp:cNvSpPr/>
      </dsp:nvSpPr>
      <dsp:spPr>
        <a:xfrm>
          <a:off x="3680168" y="1279702"/>
          <a:ext cx="3263160" cy="7138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200" kern="1200" dirty="0">
              <a:highlight>
                <a:srgbClr val="FFFF00"/>
              </a:highlight>
              <a:latin typeface="Calibri" panose="020F0502020204030204" pitchFamily="34" charset="0"/>
            </a:rPr>
            <a:t> </a:t>
          </a:r>
          <a:r>
            <a:rPr lang="de-CH" sz="2200" b="1" kern="1200" dirty="0">
              <a:highlight>
                <a:srgbClr val="FFFF00"/>
              </a:highlight>
              <a:latin typeface="Calibri" panose="020F0502020204030204" pitchFamily="34" charset="0"/>
            </a:rPr>
            <a:t>Ab 3 J Mitglied         CHF 0</a:t>
          </a:r>
          <a:endParaRPr lang="de-DE" sz="2200" b="1" kern="1200" dirty="0">
            <a:highlight>
              <a:srgbClr val="FFFF00"/>
            </a:highlight>
            <a:latin typeface="Calibri" panose="020F0502020204030204" pitchFamily="34" charset="0"/>
          </a:endParaRPr>
        </a:p>
      </dsp:txBody>
      <dsp:txXfrm>
        <a:off x="3715014" y="1314548"/>
        <a:ext cx="3193468" cy="644124"/>
      </dsp:txXfrm>
    </dsp:sp>
    <dsp:sp modelId="{D0489F2D-D727-4A3F-8A4A-2204F90639C8}">
      <dsp:nvSpPr>
        <dsp:cNvPr id="0" name=""/>
        <dsp:cNvSpPr/>
      </dsp:nvSpPr>
      <dsp:spPr>
        <a:xfrm>
          <a:off x="3701705" y="2108601"/>
          <a:ext cx="3263160" cy="7138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200" kern="1200" dirty="0">
              <a:latin typeface="Calibri" panose="020F0502020204030204" pitchFamily="34" charset="0"/>
            </a:rPr>
            <a:t>2 - 3 J Mitglied:  CHF 1‘100</a:t>
          </a:r>
          <a:endParaRPr lang="de-DE" sz="2200" kern="1200" dirty="0">
            <a:latin typeface="Calibri" panose="020F0502020204030204" pitchFamily="34" charset="0"/>
          </a:endParaRPr>
        </a:p>
      </dsp:txBody>
      <dsp:txXfrm>
        <a:off x="3736551" y="2143447"/>
        <a:ext cx="3193468" cy="644124"/>
      </dsp:txXfrm>
    </dsp:sp>
    <dsp:sp modelId="{4A3611CE-261B-48BA-BADC-909890CE0274}">
      <dsp:nvSpPr>
        <dsp:cNvPr id="0" name=""/>
        <dsp:cNvSpPr/>
      </dsp:nvSpPr>
      <dsp:spPr>
        <a:xfrm>
          <a:off x="3701705" y="2911645"/>
          <a:ext cx="3263160" cy="7138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200" kern="1200" dirty="0">
              <a:latin typeface="Calibri" panose="020F0502020204030204" pitchFamily="34" charset="0"/>
            </a:rPr>
            <a:t>1 </a:t>
          </a:r>
          <a:r>
            <a:rPr lang="mr-IN" sz="2200" kern="1200" dirty="0">
              <a:latin typeface="Calibri" panose="020F0502020204030204" pitchFamily="34" charset="0"/>
            </a:rPr>
            <a:t>–</a:t>
          </a:r>
          <a:r>
            <a:rPr lang="de-CH" sz="2200" kern="1200" dirty="0">
              <a:latin typeface="Calibri" panose="020F0502020204030204" pitchFamily="34" charset="0"/>
            </a:rPr>
            <a:t> 2 J Mitglied: CHF 2‘100</a:t>
          </a:r>
          <a:endParaRPr lang="de-DE" sz="2200" kern="1200" dirty="0">
            <a:latin typeface="Calibri" panose="020F0502020204030204" pitchFamily="34" charset="0"/>
          </a:endParaRPr>
        </a:p>
      </dsp:txBody>
      <dsp:txXfrm>
        <a:off x="3736551" y="2946491"/>
        <a:ext cx="3193468" cy="644124"/>
      </dsp:txXfrm>
    </dsp:sp>
    <dsp:sp modelId="{715CF266-4EE7-F141-A928-582DDAAFBE3D}">
      <dsp:nvSpPr>
        <dsp:cNvPr id="0" name=""/>
        <dsp:cNvSpPr/>
      </dsp:nvSpPr>
      <dsp:spPr>
        <a:xfrm>
          <a:off x="3701705" y="3714688"/>
          <a:ext cx="3263160" cy="7138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0-12 Monate: CHF 3‘700</a:t>
          </a:r>
        </a:p>
      </dsp:txBody>
      <dsp:txXfrm>
        <a:off x="3736551" y="3749534"/>
        <a:ext cx="3193468" cy="644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5" rIns="92574" bIns="46285" numCol="1" anchor="t" anchorCtr="0" compatLnSpc="1">
            <a:prstTxWarp prst="textNoShape">
              <a:avLst/>
            </a:prstTxWarp>
          </a:bodyPr>
          <a:lstStyle>
            <a:lvl1pPr defTabSz="927485" eaLnBrk="0" hangingPunct="0">
              <a:spcBef>
                <a:spcPct val="0"/>
              </a:spcBef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5" rIns="92574" bIns="46285" numCol="1" anchor="t" anchorCtr="0" compatLnSpc="1">
            <a:prstTxWarp prst="textNoShape">
              <a:avLst/>
            </a:prstTxWarp>
          </a:bodyPr>
          <a:lstStyle>
            <a:lvl1pPr algn="r" defTabSz="927485" eaLnBrk="0" hangingPunct="0">
              <a:spcBef>
                <a:spcPct val="0"/>
              </a:spcBef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83C2784-679D-4446-8871-5014F76C2D1A}" type="datetime1">
              <a:rPr lang="de-DE"/>
              <a:pPr>
                <a:defRPr/>
              </a:pPr>
              <a:t>14.09.2020</a:t>
            </a:fld>
            <a:endParaRPr lang="de-DE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5" rIns="92574" bIns="46285" numCol="1" anchor="b" anchorCtr="0" compatLnSpc="1">
            <a:prstTxWarp prst="textNoShape">
              <a:avLst/>
            </a:prstTxWarp>
          </a:bodyPr>
          <a:lstStyle>
            <a:lvl1pPr defTabSz="927485" eaLnBrk="0" hangingPunct="0">
              <a:spcBef>
                <a:spcPct val="0"/>
              </a:spcBef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5" rIns="92574" bIns="46285" numCol="1" anchor="b" anchorCtr="0" compatLnSpc="1">
            <a:prstTxWarp prst="textNoShape">
              <a:avLst/>
            </a:prstTxWarp>
          </a:bodyPr>
          <a:lstStyle>
            <a:lvl1pPr algn="r" defTabSz="927485" eaLnBrk="0" hangingPunct="0">
              <a:spcBef>
                <a:spcPct val="0"/>
              </a:spcBef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B3D5106-5570-48FB-BA89-E6388AA36E4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48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5" rIns="92574" bIns="46285" numCol="1" anchor="t" anchorCtr="0" compatLnSpc="1">
            <a:prstTxWarp prst="textNoShape">
              <a:avLst/>
            </a:prstTxWarp>
          </a:bodyPr>
          <a:lstStyle>
            <a:lvl1pPr defTabSz="927485" eaLnBrk="0" hangingPunct="0">
              <a:spcBef>
                <a:spcPct val="0"/>
              </a:spcBef>
              <a:buClrTx/>
              <a:buFontTx/>
              <a:buNone/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5" rIns="92574" bIns="46285" numCol="1" anchor="t" anchorCtr="0" compatLnSpc="1">
            <a:prstTxWarp prst="textNoShape">
              <a:avLst/>
            </a:prstTxWarp>
          </a:bodyPr>
          <a:lstStyle>
            <a:lvl1pPr algn="r" defTabSz="927485" eaLnBrk="0" hangingPunct="0">
              <a:spcBef>
                <a:spcPct val="0"/>
              </a:spcBef>
              <a:buClrTx/>
              <a:buFontTx/>
              <a:buNone/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318546A3-F217-41AA-833E-BF1DE819EB6A}" type="datetime1">
              <a:rPr lang="de-DE"/>
              <a:pPr>
                <a:defRPr/>
              </a:pPr>
              <a:t>14.09.2020</a:t>
            </a:fld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1363"/>
            <a:ext cx="538480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5" rIns="92574" bIns="462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5" rIns="92574" bIns="46285" numCol="1" anchor="b" anchorCtr="0" compatLnSpc="1">
            <a:prstTxWarp prst="textNoShape">
              <a:avLst/>
            </a:prstTxWarp>
          </a:bodyPr>
          <a:lstStyle>
            <a:lvl1pPr defTabSz="927485" eaLnBrk="0" hangingPunct="0">
              <a:spcBef>
                <a:spcPct val="0"/>
              </a:spcBef>
              <a:buClrTx/>
              <a:buFontTx/>
              <a:buNone/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5" rIns="92574" bIns="46285" numCol="1" anchor="b" anchorCtr="0" compatLnSpc="1">
            <a:prstTxWarp prst="textNoShape">
              <a:avLst/>
            </a:prstTxWarp>
          </a:bodyPr>
          <a:lstStyle>
            <a:lvl1pPr algn="r" defTabSz="927485" eaLnBrk="0" hangingPunct="0">
              <a:spcBef>
                <a:spcPct val="0"/>
              </a:spcBef>
              <a:buClrTx/>
              <a:buFontTx/>
              <a:buNone/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04C75DEA-21FD-46EC-92B7-7CC4295047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2450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27100"/>
            <a:fld id="{24DCB090-38E6-48AF-B9B2-75CACF569F6C}" type="datetime1">
              <a:rPr lang="de-DE" smtClean="0">
                <a:latin typeface="Times"/>
              </a:rPr>
              <a:pPr defTabSz="927100"/>
              <a:t>14.09.2020</a:t>
            </a:fld>
            <a:endParaRPr lang="de-DE">
              <a:latin typeface="Times"/>
            </a:endParaRP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A5F37423-7858-4FBF-96D2-8EB37476D85F}" type="slidenum">
              <a:rPr lang="de-DE" smtClean="0">
                <a:latin typeface="Times"/>
              </a:rPr>
              <a:pPr defTabSz="927100"/>
              <a:t>1</a:t>
            </a:fld>
            <a:endParaRPr lang="de-DE">
              <a:latin typeface="Times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237" tIns="44618" rIns="89237" bIns="44618"/>
          <a:lstStyle/>
          <a:p>
            <a:pPr eaLnBrk="1" hangingPunct="1"/>
            <a:endParaRPr lang="en-GB" dirty="0">
              <a:latin typeface="Time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27100"/>
            <a:fld id="{44D05A41-F483-47DF-9C1D-24D8A3D194D8}" type="datetime1">
              <a:rPr lang="de-DE" smtClean="0">
                <a:latin typeface="Times"/>
              </a:rPr>
              <a:pPr defTabSz="927100"/>
              <a:t>14.09.2020</a:t>
            </a:fld>
            <a:endParaRPr lang="de-DE">
              <a:latin typeface="Times"/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33F138F-1205-4E5A-90E5-184D329DF2D0}" type="slidenum">
              <a:rPr lang="de-DE" smtClean="0">
                <a:latin typeface="Times"/>
              </a:rPr>
              <a:pPr defTabSz="927100"/>
              <a:t>15</a:t>
            </a:fld>
            <a:endParaRPr lang="de-DE">
              <a:latin typeface="Times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237" tIns="44618" rIns="89237" bIns="44618"/>
          <a:lstStyle/>
          <a:p>
            <a:pPr eaLnBrk="1" hangingPunct="1"/>
            <a:endParaRPr lang="en-GB">
              <a:latin typeface="Time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A7D3DB04-5099-644E-9DE7-C6634A6F9EB8}" type="slidenum">
              <a:rPr lang="de-CH">
                <a:solidFill>
                  <a:srgbClr val="000000"/>
                </a:solidFill>
                <a:latin typeface="Times New Roman" charset="0"/>
              </a:rPr>
              <a:pPr eaLnBrk="1"/>
              <a:t>16</a:t>
            </a:fld>
            <a:endParaRPr lang="de-CH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808038"/>
            <a:ext cx="5734050" cy="39703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828" y="5050148"/>
            <a:ext cx="6033909" cy="4769143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212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27100"/>
            <a:fld id="{44D05A41-F483-47DF-9C1D-24D8A3D194D8}" type="datetime1">
              <a:rPr lang="de-DE" smtClean="0">
                <a:latin typeface="Times"/>
              </a:rPr>
              <a:pPr defTabSz="927100"/>
              <a:t>14.09.2020</a:t>
            </a:fld>
            <a:endParaRPr lang="de-DE">
              <a:latin typeface="Times"/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33F138F-1205-4E5A-90E5-184D329DF2D0}" type="slidenum">
              <a:rPr lang="de-DE" smtClean="0">
                <a:latin typeface="Times"/>
              </a:rPr>
              <a:pPr defTabSz="927100"/>
              <a:t>17</a:t>
            </a:fld>
            <a:endParaRPr lang="de-DE">
              <a:latin typeface="Times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237" tIns="44618" rIns="89237" bIns="44618"/>
          <a:lstStyle/>
          <a:p>
            <a:pPr eaLnBrk="1" hangingPunct="1"/>
            <a:endParaRPr lang="en-GB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52473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70A021FF-3A8F-094D-B3E2-6966F7D8963D}" type="slidenum">
              <a:rPr lang="de-CH">
                <a:solidFill>
                  <a:srgbClr val="000000"/>
                </a:solidFill>
                <a:latin typeface="Times New Roman" charset="0"/>
              </a:rPr>
              <a:pPr eaLnBrk="1"/>
              <a:t>2</a:t>
            </a:fld>
            <a:endParaRPr lang="de-CH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808038"/>
            <a:ext cx="5734050" cy="39703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827" y="5050147"/>
            <a:ext cx="6033909" cy="4769143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18546A3-F217-41AA-833E-BF1DE819EB6A}" type="datetime1">
              <a:rPr lang="de-DE" smtClean="0"/>
              <a:pPr>
                <a:defRPr/>
              </a:pPr>
              <a:t>14.09.2020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C75DEA-21FD-46EC-92B7-7CC4295047C8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784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27100"/>
            <a:fld id="{44D05A41-F483-47DF-9C1D-24D8A3D194D8}" type="datetime1">
              <a:rPr lang="de-DE" smtClean="0">
                <a:latin typeface="Times"/>
              </a:rPr>
              <a:pPr defTabSz="927100"/>
              <a:t>14.09.2020</a:t>
            </a:fld>
            <a:endParaRPr lang="de-DE">
              <a:latin typeface="Times"/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33F138F-1205-4E5A-90E5-184D329DF2D0}" type="slidenum">
              <a:rPr lang="de-DE" smtClean="0">
                <a:latin typeface="Times"/>
              </a:rPr>
              <a:pPr defTabSz="927100"/>
              <a:t>5</a:t>
            </a:fld>
            <a:endParaRPr lang="de-DE">
              <a:latin typeface="Times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808038"/>
            <a:ext cx="5749925" cy="3979862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237" tIns="44618" rIns="89237" bIns="44618"/>
          <a:lstStyle/>
          <a:p>
            <a:pPr eaLnBrk="1" hangingPunct="1"/>
            <a:endParaRPr lang="en-GB">
              <a:latin typeface="Time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27100"/>
            <a:fld id="{44D05A41-F483-47DF-9C1D-24D8A3D194D8}" type="datetime1">
              <a:rPr lang="de-DE" smtClean="0">
                <a:latin typeface="Times"/>
              </a:rPr>
              <a:pPr defTabSz="927100"/>
              <a:t>14.09.2020</a:t>
            </a:fld>
            <a:endParaRPr lang="de-DE">
              <a:latin typeface="Times"/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33F138F-1205-4E5A-90E5-184D329DF2D0}" type="slidenum">
              <a:rPr lang="de-DE" smtClean="0">
                <a:latin typeface="Times"/>
              </a:rPr>
              <a:pPr defTabSz="927100"/>
              <a:t>6</a:t>
            </a:fld>
            <a:endParaRPr lang="de-DE">
              <a:latin typeface="Times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808038"/>
            <a:ext cx="5749925" cy="3979862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237" tIns="44618" rIns="89237" bIns="44618"/>
          <a:lstStyle/>
          <a:p>
            <a:pPr eaLnBrk="1" hangingPunct="1"/>
            <a:endParaRPr lang="en-GB">
              <a:latin typeface="Time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22D12AAA-6B29-0645-B0BB-633078AAF9F0}" type="slidenum">
              <a:rPr lang="de-CH">
                <a:solidFill>
                  <a:srgbClr val="000000"/>
                </a:solidFill>
                <a:latin typeface="Times New Roman" charset="0"/>
              </a:rPr>
              <a:pPr eaLnBrk="1"/>
              <a:t>9</a:t>
            </a:fld>
            <a:endParaRPr lang="de-CH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808038"/>
            <a:ext cx="5734050" cy="39703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827" y="5050147"/>
            <a:ext cx="6033909" cy="4769143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93D4E9A7-F2F1-F24C-9B6C-54DC5FDF8331}" type="slidenum">
              <a:rPr lang="de-CH">
                <a:solidFill>
                  <a:srgbClr val="000000"/>
                </a:solidFill>
                <a:latin typeface="Times New Roman" charset="0"/>
              </a:rPr>
              <a:pPr eaLnBrk="1"/>
              <a:t>10</a:t>
            </a:fld>
            <a:endParaRPr lang="de-CH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808038"/>
            <a:ext cx="5734050" cy="39703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828" y="5050148"/>
            <a:ext cx="6033909" cy="4769143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93D4E9A7-F2F1-F24C-9B6C-54DC5FDF8331}" type="slidenum">
              <a:rPr lang="de-CH">
                <a:solidFill>
                  <a:srgbClr val="000000"/>
                </a:solidFill>
                <a:latin typeface="Times New Roman" charset="0"/>
              </a:rPr>
              <a:pPr eaLnBrk="1"/>
              <a:t>11</a:t>
            </a:fld>
            <a:endParaRPr lang="de-CH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808038"/>
            <a:ext cx="5734050" cy="39703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828" y="5050148"/>
            <a:ext cx="6033909" cy="4769143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078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A7D3DB04-5099-644E-9DE7-C6634A6F9EB8}" type="slidenum">
              <a:rPr lang="de-CH">
                <a:solidFill>
                  <a:srgbClr val="000000"/>
                </a:solidFill>
                <a:latin typeface="Times New Roman" charset="0"/>
              </a:rPr>
              <a:pPr eaLnBrk="1"/>
              <a:t>13</a:t>
            </a:fld>
            <a:endParaRPr lang="de-CH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808038"/>
            <a:ext cx="5734050" cy="39703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828" y="5050148"/>
            <a:ext cx="6033909" cy="4769143"/>
          </a:xfrm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3BC6-272A-4C77-A1FD-E84F62BAE1E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4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F4A33-967E-4DFA-AF97-F38025976875}" type="datetimeFigureOut">
              <a:rPr lang="de-DE"/>
              <a:pPr>
                <a:defRPr/>
              </a:pPr>
              <a:t>14.09.2020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62BAD-9EC9-4F67-B401-4153ADEAE14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91E70-0432-42E6-A565-F05B2525B304}" type="datetimeFigureOut">
              <a:rPr lang="de-DE"/>
              <a:pPr>
                <a:defRPr/>
              </a:pPr>
              <a:t>14.09.2020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D49E-09C7-444E-9230-325BDD44AD5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D39EC-6D20-4397-823E-1F5F2E3C1C65}" type="datetimeFigureOut">
              <a:rPr lang="de-DE"/>
              <a:pPr>
                <a:defRPr/>
              </a:pPr>
              <a:t>14.09.2020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96DBE-346F-416F-9348-D7C945C19DF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2" y="274642"/>
            <a:ext cx="653415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25502-892D-45DB-9854-536D34DF835F}" type="datetimeFigureOut">
              <a:rPr lang="de-DE"/>
              <a:pPr>
                <a:defRPr/>
              </a:pPr>
              <a:t>14.09.2020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D5932-EFC4-4E11-A9CE-6C80CDB09BE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664" y="1619250"/>
            <a:ext cx="8893337" cy="11239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664" y="2879725"/>
            <a:ext cx="8810801" cy="3663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D48F3-182C-A342-A31F-933162545F41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259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1902-EA11-4B97-AD62-D9FDDB7AB6E1}" type="datetimeFigureOut">
              <a:rPr lang="de-DE"/>
              <a:pPr>
                <a:defRPr/>
              </a:pPr>
              <a:t>14.09.2020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B982-E5B2-4FDB-86EA-763BF1BC981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9DDD4-2F5D-400E-AC82-07076C1DBD5F}" type="datetimeFigureOut">
              <a:rPr lang="de-DE"/>
              <a:pPr>
                <a:defRPr/>
              </a:pPr>
              <a:t>14.09.2020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42922-E794-4621-9912-19C4AAB7734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6EE5A-48DD-410F-8FBB-30E7218779EA}" type="datetimeFigureOut">
              <a:rPr lang="de-DE"/>
              <a:pPr>
                <a:defRPr/>
              </a:pPr>
              <a:t>14.09.2020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53C34-41C2-460D-BE58-7873DE86DDC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F65E9-FD40-496D-A7AD-B3C5561F0A1E}" type="datetimeFigureOut">
              <a:rPr lang="de-DE"/>
              <a:pPr>
                <a:defRPr/>
              </a:pPr>
              <a:t>14.09.2020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9658C-5F0A-4ADB-A574-56142112D55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9E99B-5EEE-4AC3-A5A4-EE770D463BE4}" type="datetimeFigureOut">
              <a:rPr lang="de-DE"/>
              <a:pPr>
                <a:defRPr/>
              </a:pPr>
              <a:t>14.09.2020</a:t>
            </a:fld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5E4A4-8D96-4B26-9777-16AF29D7423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14AA-1B8F-41C0-9884-BB581AE8AD59}" type="datetimeFigureOut">
              <a:rPr lang="de-DE"/>
              <a:pPr>
                <a:defRPr/>
              </a:pPr>
              <a:t>14.09.2020</a:t>
            </a:fld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DBD9A-FC12-4B99-B3FC-78FFBB9D349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3222E-7DA4-44D1-B2DC-486DB5FA20A2}" type="datetimeFigureOut">
              <a:rPr lang="de-DE"/>
              <a:pPr>
                <a:defRPr/>
              </a:pPr>
              <a:t>14.09.2020</a:t>
            </a:fld>
            <a:endParaRPr lang="de-CH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34E15-D27B-48ED-987A-F2C1616BC3F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7" name="Rectangle 181"/>
          <p:cNvSpPr>
            <a:spLocks noChangeArrowheads="1"/>
          </p:cNvSpPr>
          <p:nvPr/>
        </p:nvSpPr>
        <p:spPr bwMode="auto">
          <a:xfrm>
            <a:off x="0" y="1524000"/>
            <a:ext cx="9906000" cy="53340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de-CH"/>
          </a:p>
        </p:txBody>
      </p:sp>
      <p:sp>
        <p:nvSpPr>
          <p:cNvPr id="19619" name="Rectangle 1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67850" y="6556375"/>
            <a:ext cx="338138" cy="192088"/>
          </a:xfrm>
          <a:prstGeom prst="rect">
            <a:avLst/>
          </a:prstGeom>
          <a:solidFill>
            <a:srgbClr val="21488F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36000" tIns="180000" rIns="36000" bIns="36000" numCol="1" anchor="b" anchorCtr="1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C0EEFA-58B7-4BDF-97F1-52CC5F0539F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9621" name="Line 165"/>
          <p:cNvSpPr>
            <a:spLocks noChangeShapeType="1"/>
          </p:cNvSpPr>
          <p:nvPr/>
        </p:nvSpPr>
        <p:spPr bwMode="auto">
          <a:xfrm>
            <a:off x="0" y="1517650"/>
            <a:ext cx="9906000" cy="0"/>
          </a:xfrm>
          <a:prstGeom prst="line">
            <a:avLst/>
          </a:prstGeom>
          <a:ln>
            <a:solidFill>
              <a:srgbClr val="004A8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de-CH"/>
          </a:p>
        </p:txBody>
      </p:sp>
      <p:pic>
        <p:nvPicPr>
          <p:cNvPr id="1029" name="Grafik 12" descr="Exit_Bitmap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375" y="79379"/>
            <a:ext cx="26146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3436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34365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34365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34365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434365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434365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434365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434365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434365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defRPr sz="2400">
          <a:solidFill>
            <a:srgbClr val="434365"/>
          </a:solidFill>
          <a:latin typeface="+mn-lt"/>
          <a:ea typeface="+mn-ea"/>
          <a:cs typeface="+mn-cs"/>
        </a:defRPr>
      </a:lvl1pPr>
      <a:lvl2pPr marL="742950" indent="-3984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434365"/>
          </a:solidFill>
          <a:latin typeface="+mn-lt"/>
        </a:defRPr>
      </a:lvl2pPr>
      <a:lvl3pPr marL="1162050" indent="-412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434365"/>
          </a:solidFill>
          <a:latin typeface="+mn-lt"/>
        </a:defRPr>
      </a:lvl3pPr>
      <a:lvl4pPr marL="1581150" indent="-412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434365"/>
          </a:solidFill>
          <a:latin typeface="+mn-lt"/>
        </a:defRPr>
      </a:lvl4pPr>
      <a:lvl5pPr marL="2000250" indent="-412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434365"/>
          </a:solidFill>
          <a:latin typeface="+mn-lt"/>
        </a:defRPr>
      </a:lvl5pPr>
      <a:lvl6pPr marL="2457450" indent="-412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434365"/>
          </a:solidFill>
          <a:latin typeface="+mn-lt"/>
        </a:defRPr>
      </a:lvl6pPr>
      <a:lvl7pPr marL="2914650" indent="-412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434365"/>
          </a:solidFill>
          <a:latin typeface="+mn-lt"/>
        </a:defRPr>
      </a:lvl7pPr>
      <a:lvl8pPr marL="3371850" indent="-412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434365"/>
          </a:solidFill>
          <a:latin typeface="+mn-lt"/>
        </a:defRPr>
      </a:lvl8pPr>
      <a:lvl9pPr marL="3829050" indent="-412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434365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95302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2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016A6D-1C65-447A-8CE3-534CA25B88FF}" type="datetimeFigureOut">
              <a:rPr lang="de-DE"/>
              <a:pPr>
                <a:defRPr/>
              </a:pPr>
              <a:t>14.09.2020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2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2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7F5AC8-A1E8-45F0-8383-DA12942D61C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it.ch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E1B93F-BACE-4A39-A0A0-7617C91F895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45320" y="2097124"/>
            <a:ext cx="892253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de-CH" sz="2400" b="1" dirty="0">
                <a:solidFill>
                  <a:schemeClr val="tx1"/>
                </a:solidFill>
              </a:rPr>
              <a:t>ALS Netzwerktreffen – Fachgruppe </a:t>
            </a:r>
            <a:r>
              <a:rPr lang="de-CH" sz="2400" b="1" dirty="0" err="1">
                <a:solidFill>
                  <a:schemeClr val="tx1"/>
                </a:solidFill>
              </a:rPr>
              <a:t>NWSchweiz</a:t>
            </a:r>
            <a:r>
              <a:rPr lang="de-CH" sz="2400" b="1" dirty="0">
                <a:solidFill>
                  <a:schemeClr val="tx1"/>
                </a:solidFill>
              </a:rPr>
              <a:t>, 16.9.20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de-CH" sz="4000" b="1" dirty="0">
              <a:solidFill>
                <a:srgbClr val="004A80"/>
              </a:solidFill>
            </a:endParaRP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de-CH" sz="4000" b="1" dirty="0">
                <a:solidFill>
                  <a:srgbClr val="004A80"/>
                </a:solidFill>
              </a:rPr>
              <a:t>EXIT: 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de-CH" sz="4000" b="1" dirty="0">
                <a:solidFill>
                  <a:srgbClr val="004A80"/>
                </a:solidFill>
              </a:rPr>
              <a:t>Assistierter Suizid als Option?</a:t>
            </a:r>
            <a:endParaRPr lang="de-CH" sz="2800" b="1" dirty="0">
              <a:solidFill>
                <a:srgbClr val="004A80"/>
              </a:solidFill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de-CH" sz="2400" dirty="0">
              <a:solidFill>
                <a:schemeClr val="tx1"/>
              </a:solidFill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de-CH" sz="2400" dirty="0">
                <a:solidFill>
                  <a:schemeClr val="tx1"/>
                </a:solidFill>
              </a:rPr>
              <a:t>Dr. med. Marion Schafroth, 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de-CH" sz="2400" dirty="0">
                <a:solidFill>
                  <a:schemeClr val="tx1"/>
                </a:solidFill>
              </a:rPr>
              <a:t>Präsidentin EXIT </a:t>
            </a:r>
            <a:r>
              <a:rPr lang="mr-IN" sz="2400" dirty="0">
                <a:solidFill>
                  <a:schemeClr val="tx1"/>
                </a:solidFill>
              </a:rPr>
              <a:t>–</a:t>
            </a:r>
            <a:r>
              <a:rPr lang="de-CH" sz="2400" dirty="0">
                <a:solidFill>
                  <a:schemeClr val="tx1"/>
                </a:solidFill>
              </a:rPr>
              <a:t> Deutsche Schweiz,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de-CH" sz="2400" dirty="0" err="1">
                <a:solidFill>
                  <a:schemeClr val="tx1"/>
                </a:solidFill>
              </a:rPr>
              <a:t>Konsiliarärztin</a:t>
            </a:r>
            <a:r>
              <a:rPr lang="de-CH" sz="2400" dirty="0">
                <a:solidFill>
                  <a:schemeClr val="tx1"/>
                </a:solidFill>
              </a:rPr>
              <a:t> EXIT – Deutsche Schweiz 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de-CH" sz="2400" dirty="0">
              <a:solidFill>
                <a:schemeClr val="tx1"/>
              </a:solidFill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de-CH" sz="2400" b="1" dirty="0">
              <a:solidFill>
                <a:schemeClr val="tx1"/>
              </a:solidFill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de-CH" sz="2400" b="1" dirty="0">
              <a:solidFill>
                <a:schemeClr val="tx1"/>
              </a:solidFill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de-D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1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2712203" y="232787"/>
            <a:ext cx="7193797" cy="1279744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de-CH" dirty="0">
                <a:latin typeface="Tahoma" charset="0"/>
                <a:cs typeface="Arial Unicode MS" charset="0"/>
              </a:rPr>
            </a:br>
            <a:r>
              <a:rPr lang="de-CH" dirty="0">
                <a:latin typeface="Tahoma" charset="0"/>
                <a:cs typeface="Arial Unicode MS" charset="0"/>
              </a:rPr>
              <a:t>  </a:t>
            </a:r>
            <a:r>
              <a:rPr lang="de-CH" sz="2800" b="1" i="1" dirty="0">
                <a:latin typeface="+mn-lt"/>
                <a:cs typeface="Arial Unicode MS" charset="0"/>
              </a:rPr>
              <a:t>Bedingungen v. Seiten Bundesgericht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9467850" y="6569075"/>
            <a:ext cx="338138" cy="192088"/>
          </a:xfrm>
        </p:spPr>
        <p:txBody>
          <a:bodyPr/>
          <a:lstStyle/>
          <a:p>
            <a:fld id="{7BED48F3-182C-A342-A31F-933162545F41}" type="slidenum">
              <a:rPr lang="de-CH" smtClean="0"/>
              <a:pPr/>
              <a:t>10</a:t>
            </a:fld>
            <a:endParaRPr lang="de-CH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399770306"/>
              </p:ext>
            </p:extLst>
          </p:nvPr>
        </p:nvGraphicFramePr>
        <p:xfrm>
          <a:off x="1402543" y="1805095"/>
          <a:ext cx="8202168" cy="4471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0869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3828080" y="279282"/>
            <a:ext cx="6077919" cy="1128713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de-CH" dirty="0">
                <a:latin typeface="Tahoma" charset="0"/>
                <a:cs typeface="Arial Unicode MS" charset="0"/>
              </a:rPr>
            </a:br>
            <a:r>
              <a:rPr lang="de-CH" sz="2800" b="1" i="1" dirty="0">
                <a:latin typeface="+mn-lt"/>
                <a:cs typeface="Calibri" panose="020F0502020204030204" pitchFamily="34" charset="0"/>
              </a:rPr>
              <a:t>Bedingungen aus EXIT-Statuten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9467850" y="6569075"/>
            <a:ext cx="338138" cy="192088"/>
          </a:xfrm>
        </p:spPr>
        <p:txBody>
          <a:bodyPr/>
          <a:lstStyle/>
          <a:p>
            <a:fld id="{7BED48F3-182C-A342-A31F-933162545F41}" type="slidenum">
              <a:rPr lang="de-CH" smtClean="0"/>
              <a:pPr/>
              <a:t>11</a:t>
            </a:fld>
            <a:endParaRPr lang="de-CH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4016410264"/>
              </p:ext>
            </p:extLst>
          </p:nvPr>
        </p:nvGraphicFramePr>
        <p:xfrm>
          <a:off x="832104" y="1901952"/>
          <a:ext cx="8202168" cy="4471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2950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23BC6-272A-4C77-A1FD-E84F62BAE1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678069" y="2022386"/>
            <a:ext cx="81045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CH" sz="2400" b="1" dirty="0">
                <a:solidFill>
                  <a:prstClr val="black"/>
                </a:solidFill>
              </a:rPr>
              <a:t>Alle Sterbehilfeorganisationen verwenden Na-</a:t>
            </a:r>
            <a:r>
              <a:rPr lang="de-CH" sz="2400" b="1" dirty="0" err="1">
                <a:solidFill>
                  <a:prstClr val="black"/>
                </a:solidFill>
              </a:rPr>
              <a:t>Pentobarbital</a:t>
            </a:r>
            <a:r>
              <a:rPr lang="de-CH" sz="2400" b="1" dirty="0">
                <a:solidFill>
                  <a:prstClr val="black"/>
                </a:solidFill>
              </a:rPr>
              <a:t> </a:t>
            </a:r>
            <a:r>
              <a:rPr lang="de-CH" sz="2400" b="1" dirty="0">
                <a:solidFill>
                  <a:prstClr val="black"/>
                </a:solidFill>
                <a:sym typeface="Wingdings"/>
              </a:rPr>
              <a:t> ärztliche Verordnung nötig</a:t>
            </a:r>
          </a:p>
          <a:p>
            <a:pPr lvl="0"/>
            <a:endParaRPr lang="de-CH" sz="2400" b="1" dirty="0">
              <a:solidFill>
                <a:prstClr val="black"/>
              </a:solidFill>
              <a:sym typeface="Wingdings"/>
            </a:endParaRPr>
          </a:p>
          <a:p>
            <a:pPr lvl="0"/>
            <a:endParaRPr lang="de-CH" sz="2400" b="1" dirty="0">
              <a:solidFill>
                <a:prstClr val="black"/>
              </a:solidFill>
              <a:sym typeface="Wingding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386840" y="326136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CH" dirty="0"/>
          </a:p>
        </p:txBody>
      </p:sp>
      <p:sp>
        <p:nvSpPr>
          <p:cNvPr id="8" name="Textfeld 7"/>
          <p:cNvSpPr txBox="1"/>
          <p:nvPr/>
        </p:nvSpPr>
        <p:spPr>
          <a:xfrm>
            <a:off x="1539240" y="341376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CH" dirty="0"/>
          </a:p>
        </p:txBody>
      </p:sp>
      <p:sp>
        <p:nvSpPr>
          <p:cNvPr id="9" name="Textfeld 8"/>
          <p:cNvSpPr txBox="1"/>
          <p:nvPr/>
        </p:nvSpPr>
        <p:spPr>
          <a:xfrm>
            <a:off x="688833" y="2884180"/>
            <a:ext cx="8136978" cy="257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10" name="Textfeld 9"/>
          <p:cNvSpPr txBox="1"/>
          <p:nvPr/>
        </p:nvSpPr>
        <p:spPr>
          <a:xfrm>
            <a:off x="460375" y="3449405"/>
            <a:ext cx="917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CH" sz="2400" dirty="0">
                <a:solidFill>
                  <a:prstClr val="black"/>
                </a:solidFill>
              </a:rPr>
              <a:t>Ärzte arbeiten unabhängig von EXIT und haben sich zu halten an:</a:t>
            </a:r>
          </a:p>
          <a:p>
            <a:pPr lvl="0"/>
            <a:endParaRPr lang="de-CH" sz="2400" dirty="0">
              <a:solidFill>
                <a:prstClr val="black"/>
              </a:solidFill>
            </a:endParaRPr>
          </a:p>
          <a:p>
            <a:pPr marL="342900" lvl="0" indent="-342900">
              <a:buFont typeface="Arial"/>
              <a:buChar char="•"/>
            </a:pPr>
            <a:r>
              <a:rPr lang="de-CH" sz="2400" dirty="0">
                <a:solidFill>
                  <a:prstClr val="black"/>
                </a:solidFill>
              </a:rPr>
              <a:t>Schweizerisches </a:t>
            </a:r>
            <a:r>
              <a:rPr lang="de-CH" sz="2400" dirty="0" err="1">
                <a:solidFill>
                  <a:prstClr val="black"/>
                </a:solidFill>
              </a:rPr>
              <a:t>Medizinalberufegesetz</a:t>
            </a:r>
            <a:r>
              <a:rPr lang="de-CH" sz="2400" dirty="0">
                <a:solidFill>
                  <a:prstClr val="black"/>
                </a:solidFill>
              </a:rPr>
              <a:t> (regelt Berufspflichten)</a:t>
            </a:r>
          </a:p>
          <a:p>
            <a:pPr marL="342900" lvl="0" indent="-342900">
              <a:buFont typeface="Arial"/>
              <a:buChar char="•"/>
            </a:pPr>
            <a:r>
              <a:rPr lang="de-CH" sz="2400" dirty="0">
                <a:solidFill>
                  <a:prstClr val="black"/>
                </a:solidFill>
              </a:rPr>
              <a:t>Schweizerisches Heilmittel- und Betäubungsmittelgesetz</a:t>
            </a:r>
          </a:p>
          <a:p>
            <a:pPr lvl="0"/>
            <a:endParaRPr lang="de-CH" sz="2400" dirty="0">
              <a:solidFill>
                <a:prstClr val="black"/>
              </a:solidFill>
              <a:sym typeface="Wingdings" pitchFamily="2" charset="2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433234" y="538094"/>
            <a:ext cx="7472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i="1" dirty="0">
                <a:latin typeface="+mn-lt"/>
                <a:cs typeface="Calibri"/>
              </a:rPr>
              <a:t>    Bedingungen v. Seiten </a:t>
            </a:r>
            <a:r>
              <a:rPr lang="de-CH" sz="2800" b="1" i="1" dirty="0" err="1">
                <a:latin typeface="+mn-lt"/>
                <a:cs typeface="Calibri"/>
              </a:rPr>
              <a:t>Medizinalrecht</a:t>
            </a:r>
            <a:endParaRPr lang="de-DE" sz="2800" i="1" dirty="0">
              <a:latin typeface="+mn-lt"/>
              <a:cs typeface="Calibri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16155E0-BEAD-DB4F-863A-4983D244658F}"/>
              </a:ext>
            </a:extLst>
          </p:cNvPr>
          <p:cNvSpPr txBox="1"/>
          <p:nvPr/>
        </p:nvSpPr>
        <p:spPr>
          <a:xfrm>
            <a:off x="678069" y="5576442"/>
            <a:ext cx="8357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  <a:sym typeface="Wingdings" pitchFamily="2" charset="2"/>
              </a:rPr>
              <a:t>Vorteil der organisierten Suizidhilfe</a:t>
            </a:r>
          </a:p>
          <a:p>
            <a:r>
              <a:rPr lang="de-DE" sz="2400" dirty="0">
                <a:solidFill>
                  <a:srgbClr val="C00000"/>
                </a:solidFill>
                <a:sym typeface="Wingdings" pitchFamily="2" charset="2"/>
              </a:rPr>
              <a:t> </a:t>
            </a:r>
            <a:r>
              <a:rPr lang="de-DE" sz="2400" b="1" dirty="0">
                <a:solidFill>
                  <a:srgbClr val="C00000"/>
                </a:solidFill>
              </a:rPr>
              <a:t>Vieraugenprinzip: EXIT-Begleitperson  + Arzt </a:t>
            </a:r>
          </a:p>
        </p:txBody>
      </p:sp>
    </p:spTree>
    <p:extLst>
      <p:ext uri="{BB962C8B-B14F-4D97-AF65-F5344CB8AC3E}">
        <p14:creationId xmlns:p14="http://schemas.microsoft.com/office/powerpoint/2010/main" val="49359118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184542" y="418454"/>
            <a:ext cx="4977746" cy="864183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de-CH" b="1" dirty="0">
                <a:latin typeface="Calibri" panose="020F0502020204030204" pitchFamily="34" charset="0"/>
                <a:cs typeface="Arial Unicode MS" charset="0"/>
              </a:rPr>
            </a:br>
            <a:endParaRPr lang="de-CH" b="1" dirty="0">
              <a:latin typeface="Calibri" panose="020F0502020204030204" pitchFamily="34" charset="0"/>
              <a:cs typeface="Arial Unicode M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9467850" y="6556375"/>
            <a:ext cx="338138" cy="192088"/>
          </a:xfrm>
        </p:spPr>
        <p:txBody>
          <a:bodyPr/>
          <a:lstStyle/>
          <a:p>
            <a:fld id="{7BED48F3-182C-A342-A31F-933162545F41}" type="slidenum">
              <a:rPr lang="de-CH" smtClean="0"/>
              <a:pPr/>
              <a:t>13</a:t>
            </a:fld>
            <a:endParaRPr lang="de-CH" dirty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521525349"/>
              </p:ext>
            </p:extLst>
          </p:nvPr>
        </p:nvGraphicFramePr>
        <p:xfrm>
          <a:off x="484631" y="1828800"/>
          <a:ext cx="8677657" cy="481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152FA2F9-3D03-884B-A22B-B3F2F4EA8C88}"/>
              </a:ext>
            </a:extLst>
          </p:cNvPr>
          <p:cNvSpPr txBox="1"/>
          <p:nvPr/>
        </p:nvSpPr>
        <p:spPr>
          <a:xfrm>
            <a:off x="4633993" y="588935"/>
            <a:ext cx="4182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i="1" dirty="0"/>
              <a:t>        Vieraugenprinzip</a:t>
            </a:r>
          </a:p>
        </p:txBody>
      </p:sp>
    </p:spTree>
    <p:extLst>
      <p:ext uri="{BB962C8B-B14F-4D97-AF65-F5344CB8AC3E}">
        <p14:creationId xmlns:p14="http://schemas.microsoft.com/office/powerpoint/2010/main" val="2314977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23BC6-272A-4C77-A1FD-E84F62BAE1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70393FD-5F73-EC4D-891F-19C117E14F6D}"/>
              </a:ext>
            </a:extLst>
          </p:cNvPr>
          <p:cNvSpPr/>
          <p:nvPr/>
        </p:nvSpPr>
        <p:spPr>
          <a:xfrm>
            <a:off x="743919" y="2247254"/>
            <a:ext cx="87239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 eaLnBrk="1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CH" sz="24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Am Termin: Begleitperson bringt Natrium-</a:t>
            </a:r>
            <a:r>
              <a:rPr lang="de-CH" sz="2400" dirty="0" err="1">
                <a:solidFill>
                  <a:srgbClr val="000000"/>
                </a:solidFill>
                <a:latin typeface="Tahoma" charset="0"/>
                <a:cs typeface="Arial Unicode MS" charset="0"/>
              </a:rPr>
              <a:t>Pentobarbital</a:t>
            </a:r>
            <a:r>
              <a:rPr lang="de-CH" sz="24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(NaP) mit. </a:t>
            </a:r>
          </a:p>
          <a:p>
            <a:pPr marL="339725" indent="-339725" eaLnBrk="1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CH" sz="24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Nach nochmaliger Bestätigung des fortbestehenden Sterbewunsches: Einnahme von 15g NaP, oral oder per Infusion</a:t>
            </a:r>
          </a:p>
          <a:p>
            <a:pPr marL="339725" indent="-339725" eaLnBrk="1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CH" sz="24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Behördliche Untersuchung: Polizei, Arzt für Legalinspektion (Amtsarzt oder Rechtsmediziner), Staatsanwalt. Abgabe des EXIT-Dossiers an Behördenvertreter.</a:t>
            </a:r>
          </a:p>
          <a:p>
            <a:pPr marL="339725" indent="-339725" eaLnBrk="1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CH" sz="24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EXIT-Begleitperson bleibt vor Ort bis nach Abschluss der behördlichen Untersuchung.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69EC015-DD5D-054B-9599-DCB379C3A75C}"/>
              </a:ext>
            </a:extLst>
          </p:cNvPr>
          <p:cNvSpPr txBox="1"/>
          <p:nvPr/>
        </p:nvSpPr>
        <p:spPr>
          <a:xfrm>
            <a:off x="4091553" y="635430"/>
            <a:ext cx="5238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i="1" dirty="0">
                <a:solidFill>
                  <a:srgbClr val="000000"/>
                </a:solidFill>
                <a:cs typeface="Arial Unicode MS" charset="0"/>
              </a:rPr>
              <a:t>Ablauf einer Freitodbegleitung?</a:t>
            </a: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13754492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8F1EC5-6CEC-474A-A9FB-1127CB363693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93515" y="1885015"/>
            <a:ext cx="85196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de-DE" sz="2400" b="1" dirty="0">
                <a:solidFill>
                  <a:schemeClr val="tx1"/>
                </a:solidFill>
              </a:rPr>
              <a:t>Wie finanziert die Solidargemeinschaft EXIT ihre Tätigkeiten?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62177" y="2668943"/>
            <a:ext cx="9132158" cy="563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r>
              <a:rPr lang="de-DE" sz="2400" dirty="0">
                <a:solidFill>
                  <a:schemeClr val="tx1"/>
                </a:solidFill>
              </a:rPr>
              <a:t>1. Mitgliederbeiträge (CHF 45/Jahr oder CHF 1100/Lebenszeit)</a:t>
            </a:r>
          </a:p>
          <a:p>
            <a:pPr eaLnBrk="0" hangingPunct="0">
              <a:buClr>
                <a:schemeClr val="accent2"/>
              </a:buClr>
            </a:pPr>
            <a:r>
              <a:rPr lang="de-DE" sz="2400" dirty="0">
                <a:solidFill>
                  <a:schemeClr val="tx1"/>
                </a:solidFill>
              </a:rPr>
              <a:t>2. Spenden </a:t>
            </a:r>
          </a:p>
          <a:p>
            <a:pPr eaLnBrk="0" hangingPunct="0">
              <a:buClr>
                <a:schemeClr val="accent2"/>
              </a:buClr>
            </a:pPr>
            <a:r>
              <a:rPr lang="de-DE" sz="2400" dirty="0">
                <a:solidFill>
                  <a:schemeClr val="tx1"/>
                </a:solidFill>
              </a:rPr>
              <a:t>3. (Finanzerträge)</a:t>
            </a: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r>
              <a:rPr lang="de-DE" sz="2400" dirty="0">
                <a:solidFill>
                  <a:schemeClr val="tx1"/>
                </a:solidFill>
              </a:rPr>
              <a:t>Geschäftsstelle mit 23 Vollzeitstellen, FTB-Team 40 Personen</a:t>
            </a:r>
          </a:p>
          <a:p>
            <a:pPr eaLnBrk="0" hangingPunct="0">
              <a:buClr>
                <a:schemeClr val="accent2"/>
              </a:buClr>
            </a:pPr>
            <a:r>
              <a:rPr lang="de-DE" sz="2400" dirty="0">
                <a:solidFill>
                  <a:schemeClr val="tx1"/>
                </a:solidFill>
              </a:rPr>
              <a:t>Jahresbudget: operativer Ertrag </a:t>
            </a:r>
            <a:r>
              <a:rPr lang="de-DE" sz="2400" dirty="0" err="1">
                <a:solidFill>
                  <a:schemeClr val="tx1"/>
                </a:solidFill>
              </a:rPr>
              <a:t>Grössenordnung</a:t>
            </a:r>
            <a:r>
              <a:rPr lang="de-DE" sz="2400" dirty="0">
                <a:solidFill>
                  <a:schemeClr val="tx1"/>
                </a:solidFill>
              </a:rPr>
              <a:t> CHF 6,2 </a:t>
            </a:r>
            <a:r>
              <a:rPr lang="de-DE" sz="2400" dirty="0" err="1">
                <a:solidFill>
                  <a:schemeClr val="tx1"/>
                </a:solidFill>
              </a:rPr>
              <a:t>Mio</a:t>
            </a: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r>
              <a:rPr lang="de-DE" sz="2400" dirty="0">
                <a:solidFill>
                  <a:schemeClr val="tx1"/>
                </a:solidFill>
              </a:rPr>
              <a:t>Rechnung/Bilanz jeweils veröffentlicht mit Jahresbericht z.H. GV. (</a:t>
            </a:r>
            <a:r>
              <a:rPr lang="de-DE" sz="2400" dirty="0">
                <a:solidFill>
                  <a:schemeClr val="tx1"/>
                </a:solidFill>
                <a:hlinkClick r:id="rId3"/>
              </a:rPr>
              <a:t>www.exit.ch</a:t>
            </a:r>
            <a:r>
              <a:rPr lang="de-DE" sz="2400" dirty="0">
                <a:solidFill>
                  <a:schemeClr val="tx1"/>
                </a:solidFill>
              </a:rPr>
              <a:t> &gt; Jahresberichte)</a:t>
            </a: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8B13D7B-4F15-3D4C-AE86-8AB9BB4CD15C}"/>
              </a:ext>
            </a:extLst>
          </p:cNvPr>
          <p:cNvSpPr txBox="1"/>
          <p:nvPr/>
        </p:nvSpPr>
        <p:spPr>
          <a:xfrm>
            <a:off x="5839326" y="557939"/>
            <a:ext cx="380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i="1" dirty="0"/>
              <a:t>Finanzierung EXIT?</a:t>
            </a:r>
          </a:p>
        </p:txBody>
      </p:sp>
    </p:spTree>
    <p:extLst>
      <p:ext uri="{BB962C8B-B14F-4D97-AF65-F5344CB8AC3E}">
        <p14:creationId xmlns:p14="http://schemas.microsoft.com/office/powerpoint/2010/main" val="530767842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9467850" y="6556375"/>
            <a:ext cx="338138" cy="192088"/>
          </a:xfrm>
        </p:spPr>
        <p:txBody>
          <a:bodyPr/>
          <a:lstStyle/>
          <a:p>
            <a:fld id="{7BED48F3-182C-A342-A31F-933162545F41}" type="slidenum">
              <a:rPr lang="de-CH" smtClean="0"/>
              <a:pPr/>
              <a:t>16</a:t>
            </a:fld>
            <a:endParaRPr lang="de-CH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682413437"/>
              </p:ext>
            </p:extLst>
          </p:nvPr>
        </p:nvGraphicFramePr>
        <p:xfrm>
          <a:off x="713232" y="1728216"/>
          <a:ext cx="8156448" cy="5020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411479" y="1993392"/>
            <a:ext cx="3269467" cy="1200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dirty="0"/>
              <a:t>Kosten sind abhängig von Mitgliedschafts-dauer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0" y="6295692"/>
            <a:ext cx="990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  Zuzug eines Konsiliararztes: zusätzlich  pauschal 450.- unabhängig von Mitgliedschaftsdauer 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669226" y="581141"/>
            <a:ext cx="713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i="1" dirty="0" err="1"/>
              <a:t>Wieviel</a:t>
            </a:r>
            <a:r>
              <a:rPr lang="de-CH" sz="2800" b="1" i="1" dirty="0"/>
              <a:t> kostet eine Freitodbegleitung? </a:t>
            </a:r>
            <a:endParaRPr lang="de-DE" sz="2800" b="1" i="1" dirty="0"/>
          </a:p>
        </p:txBody>
      </p:sp>
    </p:spTree>
    <p:extLst>
      <p:ext uri="{BB962C8B-B14F-4D97-AF65-F5344CB8AC3E}">
        <p14:creationId xmlns:p14="http://schemas.microsoft.com/office/powerpoint/2010/main" val="4065645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8F1EC5-6CEC-474A-A9FB-1127CB363693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93515" y="1885015"/>
            <a:ext cx="8519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de-DE" sz="2400" b="1" dirty="0">
                <a:solidFill>
                  <a:schemeClr val="tx1"/>
                </a:solidFill>
              </a:rPr>
              <a:t>TAKE HOME </a:t>
            </a:r>
            <a:r>
              <a:rPr lang="de-DE" sz="2400" dirty="0">
                <a:solidFill>
                  <a:schemeClr val="tx1"/>
                </a:solidFill>
              </a:rPr>
              <a:t>zur (organisierten) Suizidassistenz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73830" y="1953716"/>
            <a:ext cx="9132158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r>
              <a:rPr lang="de-DE" sz="2400" dirty="0">
                <a:solidFill>
                  <a:schemeClr val="tx1"/>
                </a:solidFill>
                <a:sym typeface="Wingdings" pitchFamily="2" charset="2"/>
              </a:rPr>
              <a:t> </a:t>
            </a:r>
            <a:r>
              <a:rPr lang="de-DE" sz="2400" dirty="0">
                <a:solidFill>
                  <a:schemeClr val="tx1"/>
                </a:solidFill>
              </a:rPr>
              <a:t>hat NICHTS zu tun mit Auslöschung unwerten Lebens. EXIT missioniert in keiner Form, drängt sich nie auf, sondern wird immer gerufen. Suizidassistenz ist legal. Jeder einzelne assistierte Suizid (= </a:t>
            </a:r>
            <a:r>
              <a:rPr lang="de-DE" sz="2400" dirty="0" err="1">
                <a:solidFill>
                  <a:schemeClr val="tx1"/>
                </a:solidFill>
              </a:rPr>
              <a:t>aussergewöhnlicher</a:t>
            </a:r>
            <a:r>
              <a:rPr lang="de-DE" sz="2400" dirty="0">
                <a:solidFill>
                  <a:schemeClr val="tx1"/>
                </a:solidFill>
              </a:rPr>
              <a:t> Todesfall)wird behördlich kontrolliert.</a:t>
            </a: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marL="342900" indent="-342900" eaLnBrk="0" hangingPunct="0">
              <a:buClr>
                <a:schemeClr val="accent2"/>
              </a:buClr>
              <a:buFont typeface="Wingdings" pitchFamily="2" charset="2"/>
              <a:buChar char="è"/>
            </a:pPr>
            <a:r>
              <a:rPr lang="de-DE" sz="2400" dirty="0">
                <a:solidFill>
                  <a:schemeClr val="tx1"/>
                </a:solidFill>
              </a:rPr>
              <a:t>ist Ausdruck von Humanität:  ein Akt in Respektierung des Leidens und  der  Eigenverantwortung eines urteilsfähigen Mitmenschen</a:t>
            </a: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marL="342900" indent="-342900" eaLnBrk="0" hangingPunct="0">
              <a:buClr>
                <a:schemeClr val="accent2"/>
              </a:buClr>
              <a:buFont typeface="Wingdings" pitchFamily="2" charset="2"/>
              <a:buChar char="è"/>
            </a:pPr>
            <a:r>
              <a:rPr lang="de-DE" sz="2400" dirty="0">
                <a:solidFill>
                  <a:schemeClr val="tx1"/>
                </a:solidFill>
                <a:sym typeface="Wingdings" pitchFamily="2" charset="2"/>
              </a:rPr>
              <a:t>Zusammenwirken von Sterbehilfeorganisation und Ärzteschaft bewährt sich und ist gesellschaftlich akzeptiert</a:t>
            </a:r>
          </a:p>
          <a:p>
            <a:pPr marL="342900" indent="-342900" eaLnBrk="0" hangingPunct="0">
              <a:buClr>
                <a:schemeClr val="accent2"/>
              </a:buClr>
              <a:buFont typeface="Wingdings" pitchFamily="2" charset="2"/>
              <a:buChar char="è"/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  <a:p>
            <a:pPr eaLnBrk="0" hangingPunct="0">
              <a:buClr>
                <a:schemeClr val="accent2"/>
              </a:buClr>
            </a:pP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6968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23BC6-272A-4C77-A1FD-E84F62BAE1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451" y="1543831"/>
            <a:ext cx="4567550" cy="531416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478853" y="3939305"/>
            <a:ext cx="1556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DANKE </a:t>
            </a:r>
          </a:p>
        </p:txBody>
      </p:sp>
    </p:spTree>
    <p:extLst>
      <p:ext uri="{BB962C8B-B14F-4D97-AF65-F5344CB8AC3E}">
        <p14:creationId xmlns:p14="http://schemas.microsoft.com/office/powerpoint/2010/main" val="137153370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50427" y="1683823"/>
            <a:ext cx="8898099" cy="662265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de-CH" b="1" dirty="0">
                <a:solidFill>
                  <a:schemeClr val="tx1"/>
                </a:solidFill>
                <a:latin typeface="Tahoma" charset="0"/>
                <a:cs typeface="Arial Unicode MS" charset="0"/>
              </a:rPr>
            </a:br>
            <a:r>
              <a:rPr lang="de-CH" b="1" dirty="0">
                <a:solidFill>
                  <a:schemeClr val="tx1"/>
                </a:solidFill>
                <a:latin typeface="Tahoma" charset="0"/>
                <a:cs typeface="Arial Unicode MS" charset="0"/>
              </a:rPr>
              <a:t>EXIT </a:t>
            </a:r>
            <a:r>
              <a:rPr lang="mr-IN" b="1" dirty="0">
                <a:solidFill>
                  <a:schemeClr val="tx1"/>
                </a:solidFill>
                <a:latin typeface="Tahoma" charset="0"/>
                <a:cs typeface="Arial Unicode MS" charset="0"/>
              </a:rPr>
              <a:t>–</a:t>
            </a:r>
            <a:r>
              <a:rPr lang="de-CH" b="1" dirty="0">
                <a:solidFill>
                  <a:schemeClr val="tx1"/>
                </a:solidFill>
                <a:latin typeface="Tahoma" charset="0"/>
                <a:cs typeface="Arial Unicode MS" charset="0"/>
              </a:rPr>
              <a:t> Deutsche Schweiz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6434" y="2593472"/>
            <a:ext cx="8815562" cy="3665538"/>
          </a:xfrm>
        </p:spPr>
        <p:txBody>
          <a:bodyPr/>
          <a:lstStyle/>
          <a:p>
            <a:pPr marL="339725" indent="-339725" eaLnBrk="1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dirty="0" err="1">
                <a:solidFill>
                  <a:srgbClr val="000000"/>
                </a:solidFill>
                <a:latin typeface="Tahoma" charset="0"/>
                <a:cs typeface="Arial Unicode MS" charset="0"/>
              </a:rPr>
              <a:t>i</a:t>
            </a:r>
            <a:r>
              <a:rPr lang="de-CH" dirty="0" err="1">
                <a:solidFill>
                  <a:srgbClr val="000000"/>
                </a:solidFill>
                <a:latin typeface="Tahoma" charset="0"/>
                <a:cs typeface="Arial Unicode MS" charset="0"/>
              </a:rPr>
              <a:t>st</a:t>
            </a:r>
            <a:r>
              <a:rPr lang="de-CH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ein Verein nach Schweizer Recht</a:t>
            </a:r>
          </a:p>
          <a:p>
            <a:pPr marL="339725" indent="-339725" eaLnBrk="1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CH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engagiert sich für das Selbstbestimmungsrecht des Menschen im Leben und im Sterben</a:t>
            </a:r>
          </a:p>
          <a:p>
            <a:pPr marL="339725" indent="-339725" eaLnBrk="1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dirty="0" err="1">
                <a:solidFill>
                  <a:srgbClr val="000000"/>
                </a:solidFill>
                <a:latin typeface="Tahoma" charset="0"/>
                <a:cs typeface="Arial Unicode MS" charset="0"/>
              </a:rPr>
              <a:t>ist</a:t>
            </a:r>
            <a:r>
              <a:rPr lang="en-US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p</a:t>
            </a:r>
            <a:r>
              <a:rPr lang="de-CH" dirty="0" err="1">
                <a:solidFill>
                  <a:srgbClr val="000000"/>
                </a:solidFill>
                <a:latin typeface="Tahoma" charset="0"/>
                <a:cs typeface="Arial Unicode MS" charset="0"/>
              </a:rPr>
              <a:t>olitisch</a:t>
            </a:r>
            <a:r>
              <a:rPr lang="de-CH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und konfessionell neutral</a:t>
            </a:r>
          </a:p>
          <a:p>
            <a:pPr marL="339725" indent="-339725" eaLnBrk="1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dirty="0" err="1">
                <a:solidFill>
                  <a:srgbClr val="000000"/>
                </a:solidFill>
                <a:latin typeface="Tahoma" charset="0"/>
                <a:cs typeface="Arial Unicode MS" charset="0"/>
              </a:rPr>
              <a:t>ist</a:t>
            </a:r>
            <a:r>
              <a:rPr lang="en-US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die g</a:t>
            </a:r>
            <a:r>
              <a:rPr lang="de-CH" dirty="0" err="1">
                <a:solidFill>
                  <a:srgbClr val="000000"/>
                </a:solidFill>
                <a:latin typeface="Tahoma" charset="0"/>
                <a:cs typeface="Arial Unicode MS" charset="0"/>
              </a:rPr>
              <a:t>rösste</a:t>
            </a:r>
            <a:r>
              <a:rPr lang="de-CH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und älteste Selbstbestimmungsorganisation in der Schweiz</a:t>
            </a:r>
          </a:p>
          <a:p>
            <a:pPr marL="339725" indent="-339725" eaLnBrk="1">
              <a:buSzPct val="45000"/>
              <a:buFont typeface="Wingdings" charset="0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CH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hat gegenwärtig rund 135‘000 Mitglieder, die Schwesterorganisation EXIT ADMD in Genf knapp 30‘000 Mitglieder (Schweiz: 8,5 </a:t>
            </a:r>
            <a:r>
              <a:rPr lang="de-CH" dirty="0" err="1">
                <a:solidFill>
                  <a:srgbClr val="000000"/>
                </a:solidFill>
                <a:latin typeface="Tahoma" charset="0"/>
                <a:cs typeface="Arial Unicode MS" charset="0"/>
              </a:rPr>
              <a:t>Mio</a:t>
            </a:r>
            <a:r>
              <a:rPr lang="de-CH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EW </a:t>
            </a:r>
            <a:r>
              <a:rPr lang="de-CH" dirty="0">
                <a:solidFill>
                  <a:srgbClr val="000000"/>
                </a:solidFill>
                <a:latin typeface="Tahoma" charset="0"/>
                <a:cs typeface="Arial Unicode MS" charset="0"/>
                <a:sym typeface="Wingdings" pitchFamily="2" charset="2"/>
              </a:rPr>
              <a:t> </a:t>
            </a:r>
            <a:r>
              <a:rPr lang="de-CH" dirty="0" err="1">
                <a:solidFill>
                  <a:srgbClr val="000000"/>
                </a:solidFill>
                <a:latin typeface="Tahoma" charset="0"/>
                <a:cs typeface="Arial Unicode MS" charset="0"/>
                <a:sym typeface="Wingdings" pitchFamily="2" charset="2"/>
              </a:rPr>
              <a:t>ca</a:t>
            </a:r>
            <a:r>
              <a:rPr lang="de-CH" dirty="0">
                <a:solidFill>
                  <a:srgbClr val="000000"/>
                </a:solidFill>
                <a:latin typeface="Tahoma" charset="0"/>
                <a:cs typeface="Arial Unicode MS" charset="0"/>
                <a:sym typeface="Wingdings" pitchFamily="2" charset="2"/>
              </a:rPr>
              <a:t> 1,5%  sind EXIT-Mitglied)</a:t>
            </a:r>
            <a:endParaRPr lang="de-CH" dirty="0">
              <a:solidFill>
                <a:srgbClr val="000000"/>
              </a:solidFill>
              <a:latin typeface="Tahoma" charset="0"/>
              <a:cs typeface="Arial Unicode MS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>
          <a:xfrm>
            <a:off x="9467850" y="6556375"/>
            <a:ext cx="338138" cy="192088"/>
          </a:xfrm>
        </p:spPr>
        <p:txBody>
          <a:bodyPr/>
          <a:lstStyle/>
          <a:p>
            <a:fld id="{7BED48F3-182C-A342-A31F-933162545F41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694086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719151"/>
              </p:ext>
            </p:extLst>
          </p:nvPr>
        </p:nvGraphicFramePr>
        <p:xfrm>
          <a:off x="505338" y="2474669"/>
          <a:ext cx="8810801" cy="4240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ED48F3-182C-A342-A31F-933162545F41}" type="slidenum">
              <a:rPr lang="de-CH" smtClean="0"/>
              <a:pPr/>
              <a:t>3</a:t>
            </a:fld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570439" y="1818756"/>
            <a:ext cx="3333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4 Tätigkeitsbereiche</a:t>
            </a:r>
          </a:p>
        </p:txBody>
      </p:sp>
    </p:spTree>
    <p:extLst>
      <p:ext uri="{BB962C8B-B14F-4D97-AF65-F5344CB8AC3E}">
        <p14:creationId xmlns:p14="http://schemas.microsoft.com/office/powerpoint/2010/main" val="4132280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8FE6BF-F885-C042-8CD0-1A6AC47E1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28" y="2084471"/>
            <a:ext cx="8893337" cy="1123950"/>
          </a:xfrm>
        </p:spPr>
        <p:txBody>
          <a:bodyPr/>
          <a:lstStyle/>
          <a:p>
            <a:r>
              <a:rPr lang="de-DE" b="1" dirty="0">
                <a:solidFill>
                  <a:srgbClr val="000000"/>
                </a:solidFill>
              </a:rPr>
              <a:t>Assistierter Suizid, Zahlen ganze Schweiz: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Bei rund 1,5% der Todesfälle handelt es sich um assistierte Suizide einer Sterbehilfeorganisation (SHO)</a:t>
            </a:r>
            <a:br>
              <a:rPr lang="de-DE" dirty="0">
                <a:solidFill>
                  <a:srgbClr val="000000"/>
                </a:solidFill>
              </a:rPr>
            </a:b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Rund 65‘000 Todesfälle/Jahr 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Rund 1‘000 Freitodbegleitungen/Jahr (alle SHO) </a:t>
            </a:r>
            <a:br>
              <a:rPr lang="de-DE" dirty="0">
                <a:solidFill>
                  <a:srgbClr val="000000"/>
                </a:solidFill>
              </a:rPr>
            </a:br>
            <a:br>
              <a:rPr lang="de-DE" dirty="0">
                <a:solidFill>
                  <a:srgbClr val="000000"/>
                </a:solidFill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D25741-FB6F-FE43-9C2C-268AA8FC8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28" y="4764504"/>
            <a:ext cx="8810801" cy="1599783"/>
          </a:xfrm>
        </p:spPr>
        <p:txBody>
          <a:bodyPr/>
          <a:lstStyle/>
          <a:p>
            <a:r>
              <a:rPr lang="de-DE" b="1" dirty="0">
                <a:solidFill>
                  <a:srgbClr val="000000"/>
                </a:solidFill>
              </a:rPr>
              <a:t>Haltung von Bevölkerung und Politik:</a:t>
            </a:r>
            <a:r>
              <a:rPr lang="de-DE" dirty="0">
                <a:solidFill>
                  <a:srgbClr val="000000"/>
                </a:solidFill>
              </a:rPr>
              <a:t> </a:t>
            </a:r>
            <a:endParaRPr lang="de-DE" dirty="0"/>
          </a:p>
          <a:p>
            <a:r>
              <a:rPr lang="de-DE" dirty="0">
                <a:solidFill>
                  <a:schemeClr val="tx1"/>
                </a:solidFill>
              </a:rPr>
              <a:t>Rund 4/5 befürworten oder tolerieren Suizidhilfe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389003-F047-074A-A255-463C1AC07C2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ED48F3-182C-A342-A31F-933162545F41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7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8F1EC5-6CEC-474A-A9FB-1127CB363693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5916" y="1864616"/>
            <a:ext cx="78486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de-CH" sz="2400" b="1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     Statistik 2019 (nur EXIT dt. Schweiz)</a:t>
            </a:r>
            <a:endParaRPr lang="de-DE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68850"/>
              </p:ext>
            </p:extLst>
          </p:nvPr>
        </p:nvGraphicFramePr>
        <p:xfrm>
          <a:off x="619932" y="2533523"/>
          <a:ext cx="8384585" cy="294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3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5968">
                <a:tc>
                  <a:txBody>
                    <a:bodyPr/>
                    <a:lstStyle/>
                    <a:p>
                      <a:pPr algn="ctr"/>
                      <a:endParaRPr lang="de-CH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2015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kern="1200" dirty="0">
                          <a:solidFill>
                            <a:schemeClr val="tx1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151">
                <a:tc>
                  <a:txBody>
                    <a:bodyPr/>
                    <a:lstStyle/>
                    <a:p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Akteneröffnungen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1083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1031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1152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151">
                <a:tc>
                  <a:txBody>
                    <a:bodyPr/>
                    <a:lstStyle/>
                    <a:p>
                      <a:r>
                        <a:rPr lang="de-CH" sz="2400" b="1" kern="1200" dirty="0">
                          <a:solidFill>
                            <a:srgbClr val="C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Assistierte</a:t>
                      </a:r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 </a:t>
                      </a:r>
                      <a:r>
                        <a:rPr lang="de-CH" sz="2400" b="1" kern="1200" dirty="0">
                          <a:solidFill>
                            <a:srgbClr val="C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Suizide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782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734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kern="1200" dirty="0">
                          <a:solidFill>
                            <a:srgbClr val="C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862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151">
                <a:tc>
                  <a:txBody>
                    <a:bodyPr/>
                    <a:lstStyle/>
                    <a:p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Durchschnittsalter (J)</a:t>
                      </a:r>
                      <a:r>
                        <a:rPr lang="de-CH" sz="2400" b="1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de-CH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77.4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78,1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78,2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151">
                <a:tc>
                  <a:txBody>
                    <a:bodyPr/>
                    <a:lstStyle/>
                    <a:p>
                      <a:r>
                        <a:rPr lang="de-CH" sz="2400" b="0" dirty="0">
                          <a:solidFill>
                            <a:schemeClr val="tx1"/>
                          </a:solidFill>
                        </a:rPr>
                        <a:t>Davon beginnende</a:t>
                      </a:r>
                      <a:r>
                        <a:rPr lang="de-CH" sz="2400" b="0" baseline="0" dirty="0">
                          <a:solidFill>
                            <a:schemeClr val="tx1"/>
                          </a:solidFill>
                        </a:rPr>
                        <a:t> Demenz</a:t>
                      </a:r>
                      <a:endParaRPr lang="de-CH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0" kern="1200" dirty="0">
                          <a:solidFill>
                            <a:schemeClr val="tx1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0" kern="1200" dirty="0">
                          <a:solidFill>
                            <a:schemeClr val="tx1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0" kern="1200" dirty="0">
                          <a:solidFill>
                            <a:schemeClr val="tx1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151">
                <a:tc>
                  <a:txBody>
                    <a:bodyPr/>
                    <a:lstStyle/>
                    <a:p>
                      <a:r>
                        <a:rPr lang="de-CH" sz="2400" b="0" dirty="0">
                          <a:solidFill>
                            <a:srgbClr val="000000"/>
                          </a:solidFill>
                        </a:rPr>
                        <a:t>Davon</a:t>
                      </a:r>
                      <a:r>
                        <a:rPr lang="de-CH" sz="2400" b="0" baseline="0" dirty="0">
                          <a:solidFill>
                            <a:srgbClr val="000000"/>
                          </a:solidFill>
                        </a:rPr>
                        <a:t> p</a:t>
                      </a:r>
                      <a:r>
                        <a:rPr lang="de-CH" sz="2400" b="0" dirty="0">
                          <a:solidFill>
                            <a:srgbClr val="000000"/>
                          </a:solidFill>
                        </a:rPr>
                        <a:t>sych.</a:t>
                      </a:r>
                      <a:r>
                        <a:rPr lang="de-CH" sz="2400" b="0" baseline="0" dirty="0">
                          <a:solidFill>
                            <a:srgbClr val="000000"/>
                          </a:solidFill>
                        </a:rPr>
                        <a:t> Krankheiten</a:t>
                      </a:r>
                      <a:endParaRPr lang="de-CH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0" kern="1200" dirty="0">
                          <a:solidFill>
                            <a:schemeClr val="tx1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0" kern="1200" dirty="0">
                          <a:solidFill>
                            <a:schemeClr val="tx1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2400" b="0" kern="1200" dirty="0">
                          <a:solidFill>
                            <a:schemeClr val="tx1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3652" y="6188074"/>
            <a:ext cx="7709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de-DE" sz="24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  Konstant: 55</a:t>
            </a:r>
            <a:r>
              <a:rPr lang="de-DE" sz="2400" dirty="0">
                <a:solidFill>
                  <a:srgbClr val="000000"/>
                </a:solidFill>
              </a:rPr>
              <a:t>-</a:t>
            </a:r>
            <a:r>
              <a:rPr lang="de-DE" sz="24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60% Frauen</a:t>
            </a:r>
            <a:r>
              <a:rPr lang="de-DE" sz="2400" dirty="0">
                <a:solidFill>
                  <a:srgbClr val="000000"/>
                </a:solidFill>
              </a:rPr>
              <a:t>, </a:t>
            </a:r>
            <a:r>
              <a:rPr lang="de-DE" sz="24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40</a:t>
            </a:r>
            <a:r>
              <a:rPr lang="de-DE" sz="2400" dirty="0">
                <a:solidFill>
                  <a:srgbClr val="000000"/>
                </a:solidFill>
              </a:rPr>
              <a:t>-</a:t>
            </a:r>
            <a:r>
              <a:rPr lang="de-DE" sz="24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45%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Männer   </a:t>
            </a:r>
          </a:p>
        </p:txBody>
      </p:sp>
    </p:spTree>
    <p:extLst>
      <p:ext uri="{BB962C8B-B14F-4D97-AF65-F5344CB8AC3E}">
        <p14:creationId xmlns:p14="http://schemas.microsoft.com/office/powerpoint/2010/main" val="12121606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8F1EC5-6CEC-474A-A9FB-1127CB36369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9888" y="1795613"/>
            <a:ext cx="93848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de-CH" sz="2400" b="1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Häufigste zu Grunde liegende Diagnosen im Jahr 2019</a:t>
            </a:r>
            <a:endParaRPr lang="de-DE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616997"/>
              </p:ext>
            </p:extLst>
          </p:nvPr>
        </p:nvGraphicFramePr>
        <p:xfrm>
          <a:off x="259888" y="2622594"/>
          <a:ext cx="9546099" cy="3664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4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351">
                <a:tc>
                  <a:txBody>
                    <a:bodyPr/>
                    <a:lstStyle/>
                    <a:p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Diagnose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Anzahl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665">
                <a:tc>
                  <a:txBody>
                    <a:bodyPr/>
                    <a:lstStyle/>
                    <a:p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Karzinom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311 (</a:t>
                      </a:r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36%</a:t>
                      </a:r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Polymorbidität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227(</a:t>
                      </a:r>
                      <a:r>
                        <a:rPr lang="de-CH" sz="2400" b="1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26%</a:t>
                      </a:r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Schmerzpatienten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64 (7%)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Lungenkrankheit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45 (5%)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Parkinson, </a:t>
                      </a:r>
                      <a:r>
                        <a:rPr lang="de-CH" sz="2400" b="0" kern="1200" dirty="0">
                          <a:solidFill>
                            <a:srgbClr val="FF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ALS</a:t>
                      </a:r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, MS, </a:t>
                      </a:r>
                      <a:r>
                        <a:rPr lang="de-CH" sz="2400" b="0" kern="1200" dirty="0" err="1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Stroke</a:t>
                      </a:r>
                      <a:endParaRPr lang="de-CH" sz="2400" b="0" kern="1200" dirty="0">
                        <a:solidFill>
                          <a:srgbClr val="000000"/>
                        </a:solidFill>
                        <a:latin typeface="Tahoma" charset="0"/>
                        <a:ea typeface="+mn-ea"/>
                        <a:cs typeface="Arial Unicode M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je</a:t>
                      </a:r>
                      <a:r>
                        <a:rPr lang="de-CH" sz="2400" b="0" kern="1200" baseline="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 rund 20 </a:t>
                      </a:r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(</a:t>
                      </a:r>
                      <a:r>
                        <a:rPr lang="de-CH" sz="2400" b="0" kern="1200" dirty="0">
                          <a:solidFill>
                            <a:srgbClr val="FF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je rund3%)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de-CH" sz="2400" b="0" kern="1200" dirty="0">
                        <a:solidFill>
                          <a:srgbClr val="000000"/>
                        </a:solidFill>
                        <a:latin typeface="Tahoma" charset="0"/>
                        <a:ea typeface="+mn-ea"/>
                        <a:cs typeface="Arial Unicode M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2400" b="0" kern="1200" dirty="0">
                        <a:solidFill>
                          <a:srgbClr val="000000"/>
                        </a:solidFill>
                        <a:latin typeface="Tahoma" charset="0"/>
                        <a:ea typeface="+mn-ea"/>
                        <a:cs typeface="Arial Unicode M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09888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Diverse andere Krankheiten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2400" b="0" kern="1200" dirty="0">
                          <a:solidFill>
                            <a:srgbClr val="000000"/>
                          </a:solidFill>
                          <a:latin typeface="Tahoma" charset="0"/>
                          <a:ea typeface="+mn-ea"/>
                          <a:cs typeface="Arial Unicode MS" charset="0"/>
                        </a:rPr>
                        <a:t>Einstelliger %-Bereich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48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13410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23BC6-272A-4C77-A1FD-E84F62BAE1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424933144"/>
              </p:ext>
            </p:extLst>
          </p:nvPr>
        </p:nvGraphicFramePr>
        <p:xfrm>
          <a:off x="1651000" y="1112404"/>
          <a:ext cx="6604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148507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ED48F3-182C-A342-A31F-933162545F41}" type="slidenum">
              <a:rPr lang="de-CH" smtClean="0"/>
              <a:pPr/>
              <a:t>8</a:t>
            </a:fld>
            <a:endParaRPr lang="de-CH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242409704"/>
              </p:ext>
            </p:extLst>
          </p:nvPr>
        </p:nvGraphicFramePr>
        <p:xfrm>
          <a:off x="1014984" y="1764792"/>
          <a:ext cx="7726680" cy="4778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574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526940" y="1829952"/>
            <a:ext cx="8898099" cy="1128713"/>
          </a:xfrm>
        </p:spPr>
        <p:txBody>
          <a:bodyPr/>
          <a:lstStyle/>
          <a:p>
            <a:br>
              <a:rPr lang="de-CH" b="1" dirty="0">
                <a:latin typeface="Tahoma" charset="0"/>
                <a:cs typeface="Arial Unicode MS" charset="0"/>
              </a:rPr>
            </a:br>
            <a:r>
              <a:rPr lang="de-CH" b="1" dirty="0">
                <a:solidFill>
                  <a:schemeClr val="tx1"/>
                </a:solidFill>
                <a:latin typeface="Tahoma" charset="0"/>
                <a:cs typeface="Arial Unicode MS" charset="0"/>
              </a:rPr>
              <a:t>Suizidhilfe </a:t>
            </a:r>
            <a:r>
              <a:rPr lang="de-CH" b="1" dirty="0">
                <a:latin typeface="Tahoma" charset="0"/>
                <a:cs typeface="Arial Unicode MS" charset="0"/>
              </a:rPr>
              <a:t>(= </a:t>
            </a:r>
            <a:r>
              <a:rPr lang="de-CH" b="1" dirty="0">
                <a:solidFill>
                  <a:schemeClr val="tx1"/>
                </a:solidFill>
                <a:latin typeface="Tahoma" charset="0"/>
                <a:cs typeface="Arial Unicode MS" charset="0"/>
              </a:rPr>
              <a:t>Assistierter Suizid, „Freitodbegleitung“)</a:t>
            </a:r>
            <a:br>
              <a:rPr lang="de-CH" b="1" dirty="0">
                <a:solidFill>
                  <a:schemeClr val="tx1"/>
                </a:solidFill>
                <a:latin typeface="Tahoma" charset="0"/>
                <a:cs typeface="Arial Unicode MS" charset="0"/>
              </a:rPr>
            </a:br>
            <a:br>
              <a:rPr lang="de-CH" b="1" dirty="0">
                <a:solidFill>
                  <a:schemeClr val="tx1"/>
                </a:solidFill>
                <a:latin typeface="Tahoma" charset="0"/>
                <a:cs typeface="Arial Unicode MS" charset="0"/>
              </a:rPr>
            </a:br>
            <a:r>
              <a:rPr lang="de-CH" dirty="0">
                <a:solidFill>
                  <a:schemeClr val="tx1"/>
                </a:solidFill>
                <a:latin typeface="Tahoma" charset="0"/>
                <a:cs typeface="Arial Unicode MS" charset="0"/>
              </a:rPr>
              <a:t>Ist</a:t>
            </a:r>
            <a:r>
              <a:rPr lang="de-CH" b="1" dirty="0">
                <a:solidFill>
                  <a:schemeClr val="tx1"/>
                </a:solidFill>
                <a:latin typeface="Tahoma" charset="0"/>
                <a:cs typeface="Arial Unicode MS" charset="0"/>
              </a:rPr>
              <a:t> </a:t>
            </a:r>
            <a:r>
              <a:rPr lang="de-CH" dirty="0">
                <a:solidFill>
                  <a:schemeClr val="tx1"/>
                </a:solidFill>
                <a:latin typeface="Tahoma" charset="0"/>
                <a:cs typeface="Arial Unicode MS" charset="0"/>
              </a:rPr>
              <a:t>straflos, sofern keine selbstsüchtige Motivation hinter der Hilfe steckt: </a:t>
            </a:r>
            <a:br>
              <a:rPr lang="de-CH" dirty="0">
                <a:solidFill>
                  <a:srgbClr val="000000"/>
                </a:solidFill>
                <a:latin typeface="Tahoma" charset="0"/>
                <a:cs typeface="Arial Unicode MS" charset="0"/>
              </a:rPr>
            </a:br>
            <a:endParaRPr lang="de-CH" b="1" dirty="0">
              <a:solidFill>
                <a:srgbClr val="000000"/>
              </a:solidFill>
              <a:latin typeface="Tahoma" charset="0"/>
              <a:cs typeface="Arial Unicode MS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2913" y="3899336"/>
            <a:ext cx="6539204" cy="2485395"/>
          </a:xfrm>
          <a:prstGeom prst="rect">
            <a:avLst/>
          </a:prstGeom>
          <a:ln w="38100" cmpd="sng">
            <a:solidFill>
              <a:schemeClr val="tx2">
                <a:alpha val="33000"/>
              </a:schemeClr>
            </a:solidFill>
          </a:ln>
        </p:spPr>
        <p:txBody>
          <a:bodyPr lIns="36000">
            <a:noAutofit/>
          </a:bodyPr>
          <a:lstStyle/>
          <a:p>
            <a:pPr algn="just"/>
            <a:r>
              <a:rPr lang="de-CH" sz="20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</a:t>
            </a:r>
            <a:r>
              <a:rPr lang="de-CH" sz="2000" b="1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Art. 115 Schweizerisches Strafgesetzbuch:</a:t>
            </a:r>
            <a:endParaRPr lang="de-CH" sz="2000" dirty="0">
              <a:solidFill>
                <a:srgbClr val="000000"/>
              </a:solidFill>
              <a:latin typeface="Tahoma" charset="0"/>
              <a:cs typeface="Arial Unicode MS" charset="0"/>
            </a:endParaRPr>
          </a:p>
          <a:p>
            <a:pPr algn="just"/>
            <a:r>
              <a:rPr lang="de-CH" sz="20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Wer aus selbstsüchtigen Beweggründen jemanden zum</a:t>
            </a:r>
          </a:p>
          <a:p>
            <a:pPr algn="just"/>
            <a:r>
              <a:rPr lang="de-CH" sz="20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Selbstmorde verleitet oder ihm dazu Hilfe leistet, wird,</a:t>
            </a:r>
          </a:p>
          <a:p>
            <a:pPr algn="just"/>
            <a:r>
              <a:rPr lang="de-CH" sz="20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wenn der Selbstmord ausgeführt oder versucht wurde,</a:t>
            </a:r>
          </a:p>
          <a:p>
            <a:pPr algn="just"/>
            <a:r>
              <a:rPr lang="de-CH" sz="20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mit Freiheitsstrafe bis zu fünf Jahren oder Geldstrafe</a:t>
            </a:r>
          </a:p>
          <a:p>
            <a:pPr algn="just"/>
            <a:r>
              <a:rPr lang="de-CH" sz="2000" dirty="0">
                <a:solidFill>
                  <a:srgbClr val="000000"/>
                </a:solidFill>
                <a:latin typeface="Tahoma" charset="0"/>
                <a:cs typeface="Arial Unicode MS" charset="0"/>
              </a:rPr>
              <a:t> bestraft.</a:t>
            </a:r>
          </a:p>
          <a:p>
            <a:pPr algn="just"/>
            <a:endParaRPr lang="de-CH" sz="2000" dirty="0">
              <a:latin typeface="Tahoma" charset="0"/>
              <a:cs typeface="Arial Unicode MS" charset="0"/>
            </a:endParaRPr>
          </a:p>
          <a:p>
            <a:pPr algn="just"/>
            <a:endParaRPr lang="de-CH" sz="2000" dirty="0">
              <a:latin typeface="Tahoma" charset="0"/>
              <a:cs typeface="Arial Unicode MS" charset="0"/>
            </a:endParaRPr>
          </a:p>
          <a:p>
            <a:pPr eaLnBrk="1">
              <a:buSzPct val="45000"/>
            </a:pPr>
            <a:endParaRPr lang="de-CH" sz="2000" dirty="0">
              <a:latin typeface="Tahoma" charset="0"/>
              <a:cs typeface="Tahoma" charset="0"/>
            </a:endParaRPr>
          </a:p>
          <a:p>
            <a:pPr eaLnBrk="1">
              <a:buClrTx/>
              <a:buSzPct val="45000"/>
              <a:buFontTx/>
              <a:buNone/>
            </a:pPr>
            <a:endParaRPr lang="de-CH" sz="2000" dirty="0">
              <a:latin typeface="Tahoma" charset="0"/>
              <a:cs typeface="Tahom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9467850" y="6556375"/>
            <a:ext cx="338138" cy="192088"/>
          </a:xfrm>
        </p:spPr>
        <p:txBody>
          <a:bodyPr/>
          <a:lstStyle/>
          <a:p>
            <a:fld id="{7BED48F3-182C-A342-A31F-933162545F41}" type="slidenum">
              <a:rPr lang="de-CH" smtClean="0"/>
              <a:pPr/>
              <a:t>9</a:t>
            </a:fld>
            <a:endParaRPr lang="de-CH" dirty="0"/>
          </a:p>
        </p:txBody>
      </p:sp>
      <p:sp>
        <p:nvSpPr>
          <p:cNvPr id="2" name="Textfeld 1"/>
          <p:cNvSpPr txBox="1"/>
          <p:nvPr/>
        </p:nvSpPr>
        <p:spPr>
          <a:xfrm>
            <a:off x="2851688" y="624189"/>
            <a:ext cx="7054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i="1" dirty="0">
                <a:latin typeface="+mn-lt"/>
                <a:cs typeface="Calibri"/>
              </a:rPr>
              <a:t>   Bedingungen von Seiten Strafgesetz</a:t>
            </a:r>
            <a:endParaRPr lang="de-DE" sz="2800" i="1" dirty="0"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3559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. Master Vorlage Juni 06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. Master Vorlage Juni 06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rgbClr val="47476B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rgbClr val="47476B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. Master Vorlage Juni 06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3B4F09196916459965710D9ECE3BAA" ma:contentTypeVersion="0" ma:contentTypeDescription="Ein neues Dokument erstellen." ma:contentTypeScope="" ma:versionID="2581ab098a7267dbc5bbb7955946cc13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50A8843-5C17-4346-8796-61ECDB6C90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1E42969-3D69-4911-9B0C-4ECEB804B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71BA41-D5D6-4B08-85C3-8C78C51BAA43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883</Words>
  <Application>Microsoft Office PowerPoint</Application>
  <PresentationFormat>A4-Papier (210 x 297 mm)</PresentationFormat>
  <Paragraphs>215</Paragraphs>
  <Slides>18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6" baseType="lpstr">
      <vt:lpstr>Arial</vt:lpstr>
      <vt:lpstr>Calibri</vt:lpstr>
      <vt:lpstr>Tahoma</vt:lpstr>
      <vt:lpstr>Times</vt:lpstr>
      <vt:lpstr>Times New Roman</vt:lpstr>
      <vt:lpstr>Wingdings</vt:lpstr>
      <vt:lpstr>1. Master Vorlage Juni 06</vt:lpstr>
      <vt:lpstr>Benutzerdefiniertes Design</vt:lpstr>
      <vt:lpstr>PowerPoint-Präsentation</vt:lpstr>
      <vt:lpstr> EXIT – Deutsche Schweiz</vt:lpstr>
      <vt:lpstr>PowerPoint-Präsentation</vt:lpstr>
      <vt:lpstr>Assistierter Suizid, Zahlen ganze Schweiz: Bei rund 1,5% der Todesfälle handelt es sich um assistierte Suizide einer Sterbehilfeorganisation (SHO)  Rund 65‘000 Todesfälle/Jahr  Rund 1‘000 Freitodbegleitungen/Jahr (alle SHO)   </vt:lpstr>
      <vt:lpstr>PowerPoint-Präsentation</vt:lpstr>
      <vt:lpstr>PowerPoint-Präsentation</vt:lpstr>
      <vt:lpstr>PowerPoint-Präsentation</vt:lpstr>
      <vt:lpstr>PowerPoint-Präsentation</vt:lpstr>
      <vt:lpstr> Suizidhilfe (= Assistierter Suizid, „Freitodbegleitung“)  Ist straflos, sofern keine selbstsüchtige Motivation hinter der Hilfe steckt:  </vt:lpstr>
      <vt:lpstr>   Bedingungen v. Seiten Bundesgericht</vt:lpstr>
      <vt:lpstr> Bedingungen aus EXIT-Statuten</vt:lpstr>
      <vt:lpstr>PowerPoint-Präsentation</vt:lpstr>
      <vt:lpstr>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IHA-GfK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decolk</dc:creator>
  <cp:lastModifiedBy>Fabian Meyer (Computer Trend)</cp:lastModifiedBy>
  <cp:revision>928</cp:revision>
  <cp:lastPrinted>2020-09-13T15:51:22Z</cp:lastPrinted>
  <dcterms:created xsi:type="dcterms:W3CDTF">2015-01-31T14:24:54Z</dcterms:created>
  <dcterms:modified xsi:type="dcterms:W3CDTF">2020-09-14T12:05:33Z</dcterms:modified>
  <cp:category>IHA-GfK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0x0101003F3B4F09196916459965710D9ECE3BAA</vt:lpwstr>
  </property>
</Properties>
</file>